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F927-A0F8-4001-B21D-649AD278D1C6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4A63-88C8-47B4-81A5-BC2001073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58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F927-A0F8-4001-B21D-649AD278D1C6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4A63-88C8-47B4-81A5-BC2001073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78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F927-A0F8-4001-B21D-649AD278D1C6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4A63-88C8-47B4-81A5-BC2001073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2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F927-A0F8-4001-B21D-649AD278D1C6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4A63-88C8-47B4-81A5-BC2001073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07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F927-A0F8-4001-B21D-649AD278D1C6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4A63-88C8-47B4-81A5-BC2001073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37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F927-A0F8-4001-B21D-649AD278D1C6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4A63-88C8-47B4-81A5-BC2001073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3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F927-A0F8-4001-B21D-649AD278D1C6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4A63-88C8-47B4-81A5-BC2001073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21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F927-A0F8-4001-B21D-649AD278D1C6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4A63-88C8-47B4-81A5-BC2001073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35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F927-A0F8-4001-B21D-649AD278D1C6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4A63-88C8-47B4-81A5-BC2001073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03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F927-A0F8-4001-B21D-649AD278D1C6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4A63-88C8-47B4-81A5-BC2001073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26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F927-A0F8-4001-B21D-649AD278D1C6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4A63-88C8-47B4-81A5-BC2001073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38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4F927-A0F8-4001-B21D-649AD278D1C6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64A63-88C8-47B4-81A5-BC2001073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58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Advanced Higher Dissertation</a:t>
            </a:r>
            <a:br>
              <a:rPr lang="en-GB" dirty="0" smtClean="0"/>
            </a:br>
            <a:r>
              <a:rPr lang="en-GB" dirty="0" smtClean="0"/>
              <a:t>(Historical Research)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Minimum assessment standards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15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890904"/>
              </p:ext>
            </p:extLst>
          </p:nvPr>
        </p:nvGraphicFramePr>
        <p:xfrm>
          <a:off x="0" y="116633"/>
          <a:ext cx="9144000" cy="6666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5135"/>
                <a:gridCol w="5848865"/>
              </a:tblGrid>
              <a:tr h="725446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 Standard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Minimum standard required</a:t>
                      </a:r>
                      <a:endParaRPr lang="en-GB" dirty="0"/>
                    </a:p>
                  </a:txBody>
                  <a:tcPr/>
                </a:tc>
              </a:tr>
              <a:tr h="167245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Justifying an appropriate, complex historical issue for research.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Answer the following questions making at least </a:t>
                      </a: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one</a:t>
                      </a: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clear, developed point for </a:t>
                      </a: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each question</a:t>
                      </a: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228600" indent="-228600"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342900" lvl="0" indent="-342900" algn="l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Symbol"/>
                        <a:buChar char=""/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Symbol"/>
                        </a:rPr>
                        <a:t>What is the proposed issue about or what hypothesis do you want to prove? </a:t>
                      </a:r>
                    </a:p>
                    <a:p>
                      <a:pPr marL="342900" lvl="0" indent="-342900" algn="l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Symbol"/>
                        <a:buChar char=""/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Symbol"/>
                        </a:rPr>
                        <a:t>What is the purpose of researching the issue?</a:t>
                      </a:r>
                    </a:p>
                    <a:p>
                      <a:pPr marL="342900" lvl="0" indent="-342900" algn="l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Symbol"/>
                        <a:buChar char=""/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Symbol"/>
                        </a:rPr>
                        <a:t>Why it is worth learning about the issue or what is the importance of the issue in the context of the subject?</a:t>
                      </a:r>
                    </a:p>
                    <a:p>
                      <a:pPr marL="342900" lvl="0" indent="-342900" algn="l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Symbol"/>
                        <a:buChar char=""/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Symbol"/>
                        </a:rPr>
                        <a:t>What sub issues, questions, analysis or evaluation is the research likely to involve?</a:t>
                      </a:r>
                    </a:p>
                  </a:txBody>
                  <a:tcPr marL="114300" marR="114300" marT="0" marB="0"/>
                </a:tc>
              </a:tr>
              <a:tr h="1114972">
                <a:tc>
                  <a:txBody>
                    <a:bodyPr/>
                    <a:lstStyle/>
                    <a:p>
                      <a:pPr lvl="0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 Planning a programme of research.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</a:rPr>
                        <a:t>Provide a clear plan with;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</a:rPr>
                        <a:t>at least one Primary and one secondary source.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</a:rPr>
                        <a:t>A paragraph explaining how you will research your question and why you have chosen this method.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</a:rPr>
                        <a:t>A timetable of deadlines (specific dates) for research, the first draft, the final draft completion etc.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</a:tr>
              <a:tr h="955690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 Researching, collecting and recording information in an organised way.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Provide clear, organised notes on </a:t>
                      </a:r>
                      <a:r>
                        <a:rPr lang="en-GB" sz="1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 minimum of  three</a:t>
                      </a:r>
                      <a:r>
                        <a:rPr lang="en-GB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different</a:t>
                      </a:r>
                      <a:r>
                        <a:rPr lang="en-GB" sz="14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sources.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  <a:tr h="955690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Explaining approaches to organising, presenting and referencing findings.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need to make at least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developed point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about the use of one academic convention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one developed point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about the importance of referencing. </a:t>
                      </a:r>
                      <a:endParaRPr lang="en-GB" dirty="0"/>
                    </a:p>
                  </a:txBody>
                  <a:tcPr/>
                </a:tc>
              </a:tr>
              <a:tr h="124239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Correctly referencing a source using an appropriate referencing system.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must provide evidence of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least one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properly referenced source.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26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183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Advanced Higher Dissertation (Historical Research)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Higher Dissertation (Historical Research)</dc:title>
  <dc:creator>IGSAParker</dc:creator>
  <cp:lastModifiedBy>IGSAParker</cp:lastModifiedBy>
  <cp:revision>2</cp:revision>
  <dcterms:created xsi:type="dcterms:W3CDTF">2015-05-18T15:33:51Z</dcterms:created>
  <dcterms:modified xsi:type="dcterms:W3CDTF">2015-05-18T15:52:27Z</dcterms:modified>
</cp:coreProperties>
</file>