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0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9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11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0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2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0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2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1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4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0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BAFE-C203-449B-9041-1C3F42602E94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1C63-8A71-4E63-B9AD-F7DAE94E2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4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3" y="188640"/>
            <a:ext cx="8784465" cy="633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Describe how Robert Bruce defeated his </a:t>
            </a:r>
            <a:r>
              <a:rPr lang="en-GB" b="1" smtClean="0">
                <a:solidFill>
                  <a:srgbClr val="FFFF00"/>
                </a:solidFill>
              </a:rPr>
              <a:t>Scottish enemies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Bruce defeats Scottish enemies 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3" y="2855248"/>
            <a:ext cx="5685773" cy="36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084168" y="5157192"/>
            <a:ext cx="2664296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Adamsky SF" pitchFamily="2" charset="0"/>
              </a:rPr>
              <a:t>Carrie Ann McGrath helps answer this common question</a:t>
            </a:r>
            <a:endParaRPr lang="en-GB" dirty="0">
              <a:solidFill>
                <a:srgbClr val="0070C0"/>
              </a:solidFill>
              <a:latin typeface="Adamsky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5861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Describe how Robert Bruce defeated his English enemies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76715"/>
            <a:ext cx="5286204" cy="3964654"/>
          </a:xfrm>
        </p:spPr>
      </p:pic>
    </p:spTree>
    <p:extLst>
      <p:ext uri="{BB962C8B-B14F-4D97-AF65-F5344CB8AC3E}">
        <p14:creationId xmlns:p14="http://schemas.microsoft.com/office/powerpoint/2010/main" val="976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Describe how Robert Bruce defeated his Scottish enemies</vt:lpstr>
      <vt:lpstr>Describe how Robert Bruce defeated his English enemies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 Bruce defeats his Scottish enemies</dc:title>
  <dc:creator>IGSAParker</dc:creator>
  <cp:lastModifiedBy>IGSAParker</cp:lastModifiedBy>
  <cp:revision>3</cp:revision>
  <dcterms:created xsi:type="dcterms:W3CDTF">2017-09-22T08:54:01Z</dcterms:created>
  <dcterms:modified xsi:type="dcterms:W3CDTF">2017-09-22T09:18:29Z</dcterms:modified>
</cp:coreProperties>
</file>