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11" r:id="rId2"/>
    <p:sldMasterId id="2147483723" r:id="rId3"/>
  </p:sldMasterIdLst>
  <p:notesMasterIdLst>
    <p:notesMasterId r:id="rId31"/>
  </p:notesMasterIdLst>
  <p:handoutMasterIdLst>
    <p:handoutMasterId r:id="rId32"/>
  </p:handoutMasterIdLst>
  <p:sldIdLst>
    <p:sldId id="258" r:id="rId4"/>
    <p:sldId id="278" r:id="rId5"/>
    <p:sldId id="309" r:id="rId6"/>
    <p:sldId id="279" r:id="rId7"/>
    <p:sldId id="281" r:id="rId8"/>
    <p:sldId id="311" r:id="rId9"/>
    <p:sldId id="310" r:id="rId10"/>
    <p:sldId id="305" r:id="rId11"/>
    <p:sldId id="306" r:id="rId12"/>
    <p:sldId id="290" r:id="rId13"/>
    <p:sldId id="291" r:id="rId14"/>
    <p:sldId id="292" r:id="rId15"/>
    <p:sldId id="274" r:id="rId16"/>
    <p:sldId id="293" r:id="rId17"/>
    <p:sldId id="298" r:id="rId18"/>
    <p:sldId id="295" r:id="rId19"/>
    <p:sldId id="307" r:id="rId20"/>
    <p:sldId id="257" r:id="rId21"/>
    <p:sldId id="273" r:id="rId22"/>
    <p:sldId id="277" r:id="rId23"/>
    <p:sldId id="312" r:id="rId24"/>
    <p:sldId id="313" r:id="rId25"/>
    <p:sldId id="314" r:id="rId26"/>
    <p:sldId id="315" r:id="rId27"/>
    <p:sldId id="316" r:id="rId28"/>
    <p:sldId id="317" r:id="rId29"/>
    <p:sldId id="296" r:id="rId30"/>
  </p:sldIdLst>
  <p:sldSz cx="9906000" cy="6858000" type="A4"/>
  <p:notesSz cx="6808788" cy="9940925"/>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F65E"/>
    <a:srgbClr val="339966"/>
    <a:srgbClr val="99FFCC"/>
    <a:srgbClr val="CCFFCC"/>
    <a:srgbClr val="E5FFE5"/>
    <a:srgbClr val="99FF99"/>
    <a:srgbClr val="99FF33"/>
    <a:srgbClr val="A1B3FD"/>
    <a:srgbClr val="29F20E"/>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9" autoAdjust="0"/>
    <p:restoredTop sz="94434" autoAdjust="0"/>
  </p:normalViewPr>
  <p:slideViewPr>
    <p:cSldViewPr>
      <p:cViewPr varScale="1">
        <p:scale>
          <a:sx n="67" d="100"/>
          <a:sy n="67" d="100"/>
        </p:scale>
        <p:origin x="468" y="60"/>
      </p:cViewPr>
      <p:guideLst>
        <p:guide orient="horz" pos="2160"/>
        <p:guide pos="312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1"/>
            <a:ext cx="2951394" cy="495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8" tIns="46034" rIns="92068" bIns="46034" numCol="1" anchor="t" anchorCtr="0" compatLnSpc="1">
            <a:prstTxWarp prst="textNoShape">
              <a:avLst/>
            </a:prstTxWarp>
          </a:bodyPr>
          <a:lstStyle>
            <a:lvl1pPr defTabSz="918472" eaLnBrk="1" hangingPunct="1">
              <a:defRPr sz="1200"/>
            </a:lvl1pPr>
          </a:lstStyle>
          <a:p>
            <a:pPr>
              <a:defRPr/>
            </a:pPr>
            <a:endParaRPr lang="en-GB" altLang="en-US"/>
          </a:p>
        </p:txBody>
      </p:sp>
      <p:sp>
        <p:nvSpPr>
          <p:cNvPr id="91139" name="Rectangle 3"/>
          <p:cNvSpPr>
            <a:spLocks noGrp="1" noChangeArrowheads="1"/>
          </p:cNvSpPr>
          <p:nvPr>
            <p:ph type="dt" sz="quarter" idx="1"/>
          </p:nvPr>
        </p:nvSpPr>
        <p:spPr bwMode="auto">
          <a:xfrm>
            <a:off x="3855775" y="1"/>
            <a:ext cx="2951392" cy="495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8" tIns="46034" rIns="92068" bIns="46034" numCol="1" anchor="t" anchorCtr="0" compatLnSpc="1">
            <a:prstTxWarp prst="textNoShape">
              <a:avLst/>
            </a:prstTxWarp>
          </a:bodyPr>
          <a:lstStyle>
            <a:lvl1pPr algn="r" defTabSz="918472" eaLnBrk="1" hangingPunct="1">
              <a:defRPr sz="1200"/>
            </a:lvl1pPr>
          </a:lstStyle>
          <a:p>
            <a:pPr>
              <a:defRPr/>
            </a:pPr>
            <a:endParaRPr lang="en-GB" altLang="en-US"/>
          </a:p>
        </p:txBody>
      </p:sp>
      <p:sp>
        <p:nvSpPr>
          <p:cNvPr id="91140" name="Rectangle 4"/>
          <p:cNvSpPr>
            <a:spLocks noGrp="1" noChangeArrowheads="1"/>
          </p:cNvSpPr>
          <p:nvPr>
            <p:ph type="ftr" sz="quarter" idx="2"/>
          </p:nvPr>
        </p:nvSpPr>
        <p:spPr bwMode="auto">
          <a:xfrm>
            <a:off x="0" y="9443637"/>
            <a:ext cx="2951394" cy="495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8" tIns="46034" rIns="92068" bIns="46034" numCol="1" anchor="b" anchorCtr="0" compatLnSpc="1">
            <a:prstTxWarp prst="textNoShape">
              <a:avLst/>
            </a:prstTxWarp>
          </a:bodyPr>
          <a:lstStyle>
            <a:lvl1pPr defTabSz="918472" eaLnBrk="1" hangingPunct="1">
              <a:defRPr sz="1200"/>
            </a:lvl1pPr>
          </a:lstStyle>
          <a:p>
            <a:pPr>
              <a:defRPr/>
            </a:pPr>
            <a:endParaRPr lang="en-GB" altLang="en-US"/>
          </a:p>
        </p:txBody>
      </p:sp>
      <p:sp>
        <p:nvSpPr>
          <p:cNvPr id="91141" name="Rectangle 5"/>
          <p:cNvSpPr>
            <a:spLocks noGrp="1" noChangeArrowheads="1"/>
          </p:cNvSpPr>
          <p:nvPr>
            <p:ph type="sldNum" sz="quarter" idx="3"/>
          </p:nvPr>
        </p:nvSpPr>
        <p:spPr bwMode="auto">
          <a:xfrm>
            <a:off x="3855775" y="9443637"/>
            <a:ext cx="2951392" cy="495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8" tIns="46034" rIns="92068" bIns="46034" numCol="1" anchor="b" anchorCtr="0" compatLnSpc="1">
            <a:prstTxWarp prst="textNoShape">
              <a:avLst/>
            </a:prstTxWarp>
          </a:bodyPr>
          <a:lstStyle>
            <a:lvl1pPr algn="r" defTabSz="918472" eaLnBrk="1" hangingPunct="1">
              <a:defRPr sz="1200"/>
            </a:lvl1pPr>
          </a:lstStyle>
          <a:p>
            <a:pPr>
              <a:defRPr/>
            </a:pPr>
            <a:fld id="{8A006170-CFBA-49BD-88C5-F32AA4515232}" type="slidenum">
              <a:rPr lang="en-GB" altLang="en-US"/>
              <a:pPr>
                <a:defRPr/>
              </a:pPr>
              <a:t>‹#›</a:t>
            </a:fld>
            <a:endParaRPr lang="en-GB" altLang="en-US"/>
          </a:p>
        </p:txBody>
      </p:sp>
    </p:spTree>
    <p:extLst>
      <p:ext uri="{BB962C8B-B14F-4D97-AF65-F5344CB8AC3E}">
        <p14:creationId xmlns:p14="http://schemas.microsoft.com/office/powerpoint/2010/main" val="666473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1"/>
            <a:ext cx="2951394" cy="495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8" tIns="46034" rIns="92068" bIns="46034" numCol="1" anchor="t" anchorCtr="0" compatLnSpc="1">
            <a:prstTxWarp prst="textNoShape">
              <a:avLst/>
            </a:prstTxWarp>
          </a:bodyPr>
          <a:lstStyle>
            <a:lvl1pPr defTabSz="918472" eaLnBrk="1" hangingPunct="1">
              <a:defRPr sz="1200"/>
            </a:lvl1pPr>
          </a:lstStyle>
          <a:p>
            <a:pPr>
              <a:defRPr/>
            </a:pPr>
            <a:endParaRPr lang="en-GB" altLang="en-US"/>
          </a:p>
        </p:txBody>
      </p:sp>
      <p:sp>
        <p:nvSpPr>
          <p:cNvPr id="12291" name="Rectangle 3"/>
          <p:cNvSpPr>
            <a:spLocks noGrp="1" noChangeArrowheads="1"/>
          </p:cNvSpPr>
          <p:nvPr>
            <p:ph type="dt" idx="1"/>
          </p:nvPr>
        </p:nvSpPr>
        <p:spPr bwMode="auto">
          <a:xfrm>
            <a:off x="3855775" y="1"/>
            <a:ext cx="2951392" cy="495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8" tIns="46034" rIns="92068" bIns="46034" numCol="1" anchor="t" anchorCtr="0" compatLnSpc="1">
            <a:prstTxWarp prst="textNoShape">
              <a:avLst/>
            </a:prstTxWarp>
          </a:bodyPr>
          <a:lstStyle>
            <a:lvl1pPr algn="r" defTabSz="918472" eaLnBrk="1" hangingPunct="1">
              <a:defRPr sz="1200"/>
            </a:lvl1pPr>
          </a:lstStyle>
          <a:p>
            <a:pPr>
              <a:defRPr/>
            </a:pPr>
            <a:endParaRPr lang="en-GB" altLang="en-US"/>
          </a:p>
        </p:txBody>
      </p:sp>
      <p:sp>
        <p:nvSpPr>
          <p:cNvPr id="2052" name="Rectangle 4"/>
          <p:cNvSpPr>
            <a:spLocks noGrp="1" noRot="1" noChangeAspect="1" noChangeArrowheads="1" noTextEdit="1"/>
          </p:cNvSpPr>
          <p:nvPr>
            <p:ph type="sldImg" idx="2"/>
          </p:nvPr>
        </p:nvSpPr>
        <p:spPr bwMode="auto">
          <a:xfrm>
            <a:off x="715963" y="747713"/>
            <a:ext cx="5378450" cy="3724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80717" y="4721011"/>
            <a:ext cx="5447355" cy="4472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8" tIns="46034" rIns="92068" bIns="46034"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12294" name="Rectangle 6"/>
          <p:cNvSpPr>
            <a:spLocks noGrp="1" noChangeArrowheads="1"/>
          </p:cNvSpPr>
          <p:nvPr>
            <p:ph type="ftr" sz="quarter" idx="4"/>
          </p:nvPr>
        </p:nvSpPr>
        <p:spPr bwMode="auto">
          <a:xfrm>
            <a:off x="0" y="9443637"/>
            <a:ext cx="2951394" cy="495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8" tIns="46034" rIns="92068" bIns="46034" numCol="1" anchor="b" anchorCtr="0" compatLnSpc="1">
            <a:prstTxWarp prst="textNoShape">
              <a:avLst/>
            </a:prstTxWarp>
          </a:bodyPr>
          <a:lstStyle>
            <a:lvl1pPr defTabSz="918472" eaLnBrk="1" hangingPunct="1">
              <a:defRPr sz="1200"/>
            </a:lvl1pPr>
          </a:lstStyle>
          <a:p>
            <a:pPr>
              <a:defRPr/>
            </a:pPr>
            <a:endParaRPr lang="en-GB" altLang="en-US"/>
          </a:p>
        </p:txBody>
      </p:sp>
      <p:sp>
        <p:nvSpPr>
          <p:cNvPr id="12295" name="Rectangle 7"/>
          <p:cNvSpPr>
            <a:spLocks noGrp="1" noChangeArrowheads="1"/>
          </p:cNvSpPr>
          <p:nvPr>
            <p:ph type="sldNum" sz="quarter" idx="5"/>
          </p:nvPr>
        </p:nvSpPr>
        <p:spPr bwMode="auto">
          <a:xfrm>
            <a:off x="3855775" y="9443637"/>
            <a:ext cx="2951392" cy="495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8" tIns="46034" rIns="92068" bIns="46034" numCol="1" anchor="b" anchorCtr="0" compatLnSpc="1">
            <a:prstTxWarp prst="textNoShape">
              <a:avLst/>
            </a:prstTxWarp>
          </a:bodyPr>
          <a:lstStyle>
            <a:lvl1pPr algn="r" defTabSz="918472" eaLnBrk="1" hangingPunct="1">
              <a:defRPr sz="1200"/>
            </a:lvl1pPr>
          </a:lstStyle>
          <a:p>
            <a:pPr>
              <a:defRPr/>
            </a:pPr>
            <a:fld id="{AA7DCC19-C783-4208-8913-2AFA2BA0A573}" type="slidenum">
              <a:rPr lang="en-GB" altLang="en-US"/>
              <a:pPr>
                <a:defRPr/>
              </a:pPr>
              <a:t>‹#›</a:t>
            </a:fld>
            <a:endParaRPr lang="en-GB" altLang="en-US"/>
          </a:p>
        </p:txBody>
      </p:sp>
    </p:spTree>
    <p:extLst>
      <p:ext uri="{BB962C8B-B14F-4D97-AF65-F5344CB8AC3E}">
        <p14:creationId xmlns:p14="http://schemas.microsoft.com/office/powerpoint/2010/main" val="15487397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r>
              <a:rPr lang="en-GB" altLang="en-US" smtClean="0">
                <a:latin typeface="Arial" panose="020B0604020202020204" pitchFamily="34" charset="0"/>
                <a:cs typeface="Arial" panose="020B0604020202020204" pitchFamily="34" charset="0"/>
              </a:rPr>
              <a:t>Linda</a:t>
            </a:r>
          </a:p>
        </p:txBody>
      </p:sp>
      <p:sp>
        <p:nvSpPr>
          <p:cNvPr id="614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60003" indent="-291065">
              <a:defRPr>
                <a:solidFill>
                  <a:schemeClr val="tx1"/>
                </a:solidFill>
                <a:latin typeface="Arial" panose="020B0604020202020204" pitchFamily="34" charset="0"/>
                <a:cs typeface="Arial" panose="020B0604020202020204" pitchFamily="34" charset="0"/>
              </a:defRPr>
            </a:lvl2pPr>
            <a:lvl3pPr marL="1169111" indent="-232852">
              <a:defRPr>
                <a:solidFill>
                  <a:schemeClr val="tx1"/>
                </a:solidFill>
                <a:latin typeface="Arial" panose="020B0604020202020204" pitchFamily="34" charset="0"/>
                <a:cs typeface="Arial" panose="020B0604020202020204" pitchFamily="34" charset="0"/>
              </a:defRPr>
            </a:lvl3pPr>
            <a:lvl4pPr marL="1636432" indent="-232852">
              <a:defRPr>
                <a:solidFill>
                  <a:schemeClr val="tx1"/>
                </a:solidFill>
                <a:latin typeface="Arial" panose="020B0604020202020204" pitchFamily="34" charset="0"/>
                <a:cs typeface="Arial" panose="020B0604020202020204" pitchFamily="34" charset="0"/>
              </a:defRPr>
            </a:lvl4pPr>
            <a:lvl5pPr marL="2103753" indent="-232852">
              <a:defRPr>
                <a:solidFill>
                  <a:schemeClr val="tx1"/>
                </a:solidFill>
                <a:latin typeface="Arial" panose="020B0604020202020204" pitchFamily="34" charset="0"/>
                <a:cs typeface="Arial" panose="020B0604020202020204" pitchFamily="34" charset="0"/>
              </a:defRPr>
            </a:lvl5pPr>
            <a:lvl6pPr marL="2569457" indent="-2328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5161" indent="-2328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0865" indent="-2328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569" indent="-2328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C8A7E0D-FD87-47FC-AF44-AF7836C97B57}" type="slidenum">
              <a:rPr lang="en-GB" altLang="en-US" smtClean="0"/>
              <a:pPr/>
              <a:t>11</a:t>
            </a:fld>
            <a:endParaRPr lang="en-GB" altLang="en-US" smtClean="0"/>
          </a:p>
        </p:txBody>
      </p:sp>
    </p:spTree>
    <p:extLst>
      <p:ext uri="{BB962C8B-B14F-4D97-AF65-F5344CB8AC3E}">
        <p14:creationId xmlns:p14="http://schemas.microsoft.com/office/powerpoint/2010/main" val="2706168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r>
              <a:rPr lang="en-GB" altLang="en-US" smtClean="0">
                <a:latin typeface="Arial" panose="020B0604020202020204" pitchFamily="34" charset="0"/>
                <a:cs typeface="Arial" panose="020B0604020202020204" pitchFamily="34" charset="0"/>
              </a:rPr>
              <a:t>Dawn</a:t>
            </a:r>
          </a:p>
        </p:txBody>
      </p:sp>
      <p:sp>
        <p:nvSpPr>
          <p:cNvPr id="1331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60003" indent="-291065">
              <a:defRPr>
                <a:solidFill>
                  <a:schemeClr val="tx1"/>
                </a:solidFill>
                <a:latin typeface="Arial" panose="020B0604020202020204" pitchFamily="34" charset="0"/>
                <a:cs typeface="Arial" panose="020B0604020202020204" pitchFamily="34" charset="0"/>
              </a:defRPr>
            </a:lvl2pPr>
            <a:lvl3pPr marL="1169111" indent="-232852">
              <a:defRPr>
                <a:solidFill>
                  <a:schemeClr val="tx1"/>
                </a:solidFill>
                <a:latin typeface="Arial" panose="020B0604020202020204" pitchFamily="34" charset="0"/>
                <a:cs typeface="Arial" panose="020B0604020202020204" pitchFamily="34" charset="0"/>
              </a:defRPr>
            </a:lvl3pPr>
            <a:lvl4pPr marL="1636432" indent="-232852">
              <a:defRPr>
                <a:solidFill>
                  <a:schemeClr val="tx1"/>
                </a:solidFill>
                <a:latin typeface="Arial" panose="020B0604020202020204" pitchFamily="34" charset="0"/>
                <a:cs typeface="Arial" panose="020B0604020202020204" pitchFamily="34" charset="0"/>
              </a:defRPr>
            </a:lvl4pPr>
            <a:lvl5pPr marL="2103753" indent="-232852">
              <a:defRPr>
                <a:solidFill>
                  <a:schemeClr val="tx1"/>
                </a:solidFill>
                <a:latin typeface="Arial" panose="020B0604020202020204" pitchFamily="34" charset="0"/>
                <a:cs typeface="Arial" panose="020B0604020202020204" pitchFamily="34" charset="0"/>
              </a:defRPr>
            </a:lvl5pPr>
            <a:lvl6pPr marL="2569457" indent="-2328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5161" indent="-2328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0865" indent="-2328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569" indent="-2328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90AEB4E-DF80-4C5A-8FCB-FEC440150A14}" type="slidenum">
              <a:rPr lang="en-GB" altLang="en-US" smtClean="0"/>
              <a:pPr/>
              <a:t>14</a:t>
            </a:fld>
            <a:endParaRPr lang="en-GB" altLang="en-US" smtClean="0"/>
          </a:p>
        </p:txBody>
      </p:sp>
    </p:spTree>
    <p:extLst>
      <p:ext uri="{BB962C8B-B14F-4D97-AF65-F5344CB8AC3E}">
        <p14:creationId xmlns:p14="http://schemas.microsoft.com/office/powerpoint/2010/main" val="734849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r>
              <a:rPr lang="en-GB" altLang="en-US" dirty="0" smtClean="0">
                <a:latin typeface="Arial" panose="020B0604020202020204" pitchFamily="34" charset="0"/>
                <a:cs typeface="Arial" panose="020B0604020202020204" pitchFamily="34" charset="0"/>
              </a:rPr>
              <a:t>Dawn</a:t>
            </a:r>
          </a:p>
        </p:txBody>
      </p:sp>
      <p:sp>
        <p:nvSpPr>
          <p:cNvPr id="2458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60003" indent="-291065">
              <a:defRPr>
                <a:solidFill>
                  <a:schemeClr val="tx1"/>
                </a:solidFill>
                <a:latin typeface="Arial" panose="020B0604020202020204" pitchFamily="34" charset="0"/>
                <a:cs typeface="Arial" panose="020B0604020202020204" pitchFamily="34" charset="0"/>
              </a:defRPr>
            </a:lvl2pPr>
            <a:lvl3pPr marL="1169111" indent="-232852">
              <a:defRPr>
                <a:solidFill>
                  <a:schemeClr val="tx1"/>
                </a:solidFill>
                <a:latin typeface="Arial" panose="020B0604020202020204" pitchFamily="34" charset="0"/>
                <a:cs typeface="Arial" panose="020B0604020202020204" pitchFamily="34" charset="0"/>
              </a:defRPr>
            </a:lvl3pPr>
            <a:lvl4pPr marL="1636432" indent="-232852">
              <a:defRPr>
                <a:solidFill>
                  <a:schemeClr val="tx1"/>
                </a:solidFill>
                <a:latin typeface="Arial" panose="020B0604020202020204" pitchFamily="34" charset="0"/>
                <a:cs typeface="Arial" panose="020B0604020202020204" pitchFamily="34" charset="0"/>
              </a:defRPr>
            </a:lvl4pPr>
            <a:lvl5pPr marL="2103753" indent="-232852">
              <a:defRPr>
                <a:solidFill>
                  <a:schemeClr val="tx1"/>
                </a:solidFill>
                <a:latin typeface="Arial" panose="020B0604020202020204" pitchFamily="34" charset="0"/>
                <a:cs typeface="Arial" panose="020B0604020202020204" pitchFamily="34" charset="0"/>
              </a:defRPr>
            </a:lvl5pPr>
            <a:lvl6pPr marL="2569457" indent="-2328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5161" indent="-2328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0865" indent="-2328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569" indent="-2328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49A8A89-BB8D-4F03-BD9C-842E47AD70DB}" type="slidenum">
              <a:rPr lang="en-GB" altLang="en-US" smtClean="0"/>
              <a:pPr/>
              <a:t>15</a:t>
            </a:fld>
            <a:endParaRPr lang="en-GB" altLang="en-US" smtClean="0"/>
          </a:p>
        </p:txBody>
      </p:sp>
    </p:spTree>
    <p:extLst>
      <p:ext uri="{BB962C8B-B14F-4D97-AF65-F5344CB8AC3E}">
        <p14:creationId xmlns:p14="http://schemas.microsoft.com/office/powerpoint/2010/main" val="283439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r>
              <a:rPr lang="en-GB" altLang="en-US" dirty="0" smtClean="0">
                <a:latin typeface="Arial" panose="020B0604020202020204" pitchFamily="34" charset="0"/>
                <a:cs typeface="Arial" panose="020B0604020202020204" pitchFamily="34" charset="0"/>
              </a:rPr>
              <a:t>Dawn</a:t>
            </a:r>
          </a:p>
        </p:txBody>
      </p:sp>
      <p:sp>
        <p:nvSpPr>
          <p:cNvPr id="2458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60003" indent="-291065">
              <a:defRPr>
                <a:solidFill>
                  <a:schemeClr val="tx1"/>
                </a:solidFill>
                <a:latin typeface="Arial" panose="020B0604020202020204" pitchFamily="34" charset="0"/>
                <a:cs typeface="Arial" panose="020B0604020202020204" pitchFamily="34" charset="0"/>
              </a:defRPr>
            </a:lvl2pPr>
            <a:lvl3pPr marL="1169111" indent="-232852">
              <a:defRPr>
                <a:solidFill>
                  <a:schemeClr val="tx1"/>
                </a:solidFill>
                <a:latin typeface="Arial" panose="020B0604020202020204" pitchFamily="34" charset="0"/>
                <a:cs typeface="Arial" panose="020B0604020202020204" pitchFamily="34" charset="0"/>
              </a:defRPr>
            </a:lvl3pPr>
            <a:lvl4pPr marL="1636432" indent="-232852">
              <a:defRPr>
                <a:solidFill>
                  <a:schemeClr val="tx1"/>
                </a:solidFill>
                <a:latin typeface="Arial" panose="020B0604020202020204" pitchFamily="34" charset="0"/>
                <a:cs typeface="Arial" panose="020B0604020202020204" pitchFamily="34" charset="0"/>
              </a:defRPr>
            </a:lvl4pPr>
            <a:lvl5pPr marL="2103753" indent="-232852">
              <a:defRPr>
                <a:solidFill>
                  <a:schemeClr val="tx1"/>
                </a:solidFill>
                <a:latin typeface="Arial" panose="020B0604020202020204" pitchFamily="34" charset="0"/>
                <a:cs typeface="Arial" panose="020B0604020202020204" pitchFamily="34" charset="0"/>
              </a:defRPr>
            </a:lvl5pPr>
            <a:lvl6pPr marL="2569457" indent="-2328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5161" indent="-2328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0865" indent="-2328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569" indent="-23285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49A8A89-BB8D-4F03-BD9C-842E47AD70DB}" type="slidenum">
              <a:rPr lang="en-GB" altLang="en-US" smtClean="0"/>
              <a:pPr/>
              <a:t>16</a:t>
            </a:fld>
            <a:endParaRPr lang="en-GB" altLang="en-US" smtClean="0"/>
          </a:p>
        </p:txBody>
      </p:sp>
    </p:spTree>
    <p:extLst>
      <p:ext uri="{BB962C8B-B14F-4D97-AF65-F5344CB8AC3E}">
        <p14:creationId xmlns:p14="http://schemas.microsoft.com/office/powerpoint/2010/main" val="3956136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DF0290F-FEAE-453B-8D6D-AA3F9CE6A6EC}" type="slidenum">
              <a:rPr lang="en-GB" smtClean="0"/>
              <a:t>21</a:t>
            </a:fld>
            <a:endParaRPr lang="en-GB"/>
          </a:p>
        </p:txBody>
      </p:sp>
    </p:spTree>
    <p:extLst>
      <p:ext uri="{BB962C8B-B14F-4D97-AF65-F5344CB8AC3E}">
        <p14:creationId xmlns:p14="http://schemas.microsoft.com/office/powerpoint/2010/main" val="4252931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DF0290F-FEAE-453B-8D6D-AA3F9CE6A6EC}"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1011363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0114EF7A-71CD-4DFA-97E8-C68BD37330AC}" type="slidenum">
              <a:rPr lang="en-GB" altLang="en-US"/>
              <a:pPr>
                <a:defRPr/>
              </a:pPr>
              <a:t>‹#›</a:t>
            </a:fld>
            <a:endParaRPr lang="en-GB" altLang="en-US"/>
          </a:p>
        </p:txBody>
      </p:sp>
    </p:spTree>
    <p:extLst>
      <p:ext uri="{BB962C8B-B14F-4D97-AF65-F5344CB8AC3E}">
        <p14:creationId xmlns:p14="http://schemas.microsoft.com/office/powerpoint/2010/main" val="190512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31820256-0A29-49C3-B48C-A6C3754D7FCB}" type="slidenum">
              <a:rPr lang="en-GB" altLang="en-US"/>
              <a:pPr>
                <a:defRPr/>
              </a:pPr>
              <a:t>‹#›</a:t>
            </a:fld>
            <a:endParaRPr lang="en-GB" altLang="en-US"/>
          </a:p>
        </p:txBody>
      </p:sp>
    </p:spTree>
    <p:extLst>
      <p:ext uri="{BB962C8B-B14F-4D97-AF65-F5344CB8AC3E}">
        <p14:creationId xmlns:p14="http://schemas.microsoft.com/office/powerpoint/2010/main" val="3899042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254B49A7-B48E-4C33-A857-1CE238FB3E49}" type="slidenum">
              <a:rPr lang="en-GB" altLang="en-US"/>
              <a:pPr>
                <a:defRPr/>
              </a:pPr>
              <a:t>‹#›</a:t>
            </a:fld>
            <a:endParaRPr lang="en-GB" altLang="en-US"/>
          </a:p>
        </p:txBody>
      </p:sp>
    </p:spTree>
    <p:extLst>
      <p:ext uri="{BB962C8B-B14F-4D97-AF65-F5344CB8AC3E}">
        <p14:creationId xmlns:p14="http://schemas.microsoft.com/office/powerpoint/2010/main" val="176114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371475" indent="0" algn="ctr">
              <a:buNone/>
              <a:defRPr/>
            </a:lvl2pPr>
            <a:lvl3pPr marL="742950" indent="0" algn="ctr">
              <a:buNone/>
              <a:defRPr/>
            </a:lvl3pPr>
            <a:lvl4pPr marL="1114425" indent="0" algn="ctr">
              <a:buNone/>
              <a:defRPr/>
            </a:lvl4pPr>
            <a:lvl5pPr marL="1485900" indent="0" algn="ctr">
              <a:buNone/>
              <a:defRPr/>
            </a:lvl5pPr>
            <a:lvl6pPr marL="1857375" indent="0" algn="ctr">
              <a:buNone/>
              <a:defRPr/>
            </a:lvl6pPr>
            <a:lvl7pPr marL="2228850" indent="0" algn="ctr">
              <a:buNone/>
              <a:defRPr/>
            </a:lvl7pPr>
            <a:lvl8pPr marL="2600325" indent="0" algn="ctr">
              <a:buNone/>
              <a:defRPr/>
            </a:lvl8pPr>
            <a:lvl9pPr marL="2971800"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155703896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78706524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3250" b="1" cap="all"/>
            </a:lvl1pPr>
          </a:lstStyle>
          <a:p>
            <a:r>
              <a:rPr lang="en-GB"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1625"/>
            </a:lvl1pPr>
            <a:lvl2pPr marL="371475" indent="0">
              <a:buNone/>
              <a:defRPr sz="1463"/>
            </a:lvl2pPr>
            <a:lvl3pPr marL="742950" indent="0">
              <a:buNone/>
              <a:defRPr sz="1300"/>
            </a:lvl3pPr>
            <a:lvl4pPr marL="1114425" indent="0">
              <a:buNone/>
              <a:defRPr sz="1138"/>
            </a:lvl4pPr>
            <a:lvl5pPr marL="1485900" indent="0">
              <a:buNone/>
              <a:defRPr sz="1138"/>
            </a:lvl5pPr>
            <a:lvl6pPr marL="1857375" indent="0">
              <a:buNone/>
              <a:defRPr sz="1138"/>
            </a:lvl6pPr>
            <a:lvl7pPr marL="2228850" indent="0">
              <a:buNone/>
              <a:defRPr sz="1138"/>
            </a:lvl7pPr>
            <a:lvl8pPr marL="2600325" indent="0">
              <a:buNone/>
              <a:defRPr sz="1138"/>
            </a:lvl8pPr>
            <a:lvl9pPr marL="2971800" indent="0">
              <a:buNone/>
              <a:defRPr sz="1138"/>
            </a:lvl9pPr>
          </a:lstStyle>
          <a:p>
            <a:pPr lvl="0"/>
            <a:r>
              <a:rPr lang="en-GB" smtClean="0"/>
              <a:t>Click to edit Master text styles</a:t>
            </a:r>
          </a:p>
        </p:txBody>
      </p:sp>
    </p:spTree>
    <p:extLst>
      <p:ext uri="{BB962C8B-B14F-4D97-AF65-F5344CB8AC3E}">
        <p14:creationId xmlns:p14="http://schemas.microsoft.com/office/powerpoint/2010/main" val="404473091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742950" y="1981200"/>
            <a:ext cx="4127500" cy="4114800"/>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035550" y="1981200"/>
            <a:ext cx="4127500" cy="4114800"/>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90624688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032112" y="1535113"/>
            <a:ext cx="4378589"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smtClean="0"/>
              <a:t>Click to edit Master text styles</a:t>
            </a:r>
          </a:p>
        </p:txBody>
      </p:sp>
      <p:sp>
        <p:nvSpPr>
          <p:cNvPr id="6" name="Content Placeholder 5"/>
          <p:cNvSpPr>
            <a:spLocks noGrp="1"/>
          </p:cNvSpPr>
          <p:nvPr>
            <p:ph sz="quarter" idx="4"/>
          </p:nvPr>
        </p:nvSpPr>
        <p:spPr>
          <a:xfrm>
            <a:off x="5032112" y="2174875"/>
            <a:ext cx="4378589"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424968432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257109734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029018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1625" b="1"/>
            </a:lvl1pPr>
          </a:lstStyle>
          <a:p>
            <a:r>
              <a:rPr lang="en-GB" smtClean="0"/>
              <a:t>Click to edit Master title style</a:t>
            </a:r>
            <a:endParaRPr lang="en-US"/>
          </a:p>
        </p:txBody>
      </p:sp>
      <p:sp>
        <p:nvSpPr>
          <p:cNvPr id="3" name="Content Placeholder 2"/>
          <p:cNvSpPr>
            <a:spLocks noGrp="1"/>
          </p:cNvSpPr>
          <p:nvPr>
            <p:ph idx="1"/>
          </p:nvPr>
        </p:nvSpPr>
        <p:spPr>
          <a:xfrm>
            <a:off x="3872971" y="273052"/>
            <a:ext cx="5537729"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95301" y="1435102"/>
            <a:ext cx="3259006" cy="4691063"/>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GB" smtClean="0"/>
              <a:t>Click to edit Master text styles</a:t>
            </a:r>
          </a:p>
        </p:txBody>
      </p:sp>
    </p:spTree>
    <p:extLst>
      <p:ext uri="{BB962C8B-B14F-4D97-AF65-F5344CB8AC3E}">
        <p14:creationId xmlns:p14="http://schemas.microsoft.com/office/powerpoint/2010/main" val="61269765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5FE26308-EEFE-43F7-96F6-E569064D8AE3}" type="slidenum">
              <a:rPr lang="en-GB" altLang="en-US"/>
              <a:pPr>
                <a:defRPr/>
              </a:pPr>
              <a:t>‹#›</a:t>
            </a:fld>
            <a:endParaRPr lang="en-GB" altLang="en-US"/>
          </a:p>
        </p:txBody>
      </p:sp>
    </p:spTree>
    <p:extLst>
      <p:ext uri="{BB962C8B-B14F-4D97-AF65-F5344CB8AC3E}">
        <p14:creationId xmlns:p14="http://schemas.microsoft.com/office/powerpoint/2010/main" val="4224805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1625" b="1"/>
            </a:lvl1pPr>
          </a:lstStyle>
          <a:p>
            <a:r>
              <a:rPr lang="en-GB"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lvl="0"/>
            <a:endParaRPr lang="en-US"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GB" smtClean="0"/>
              <a:t>Click to edit Master text styles</a:t>
            </a:r>
          </a:p>
        </p:txBody>
      </p:sp>
    </p:spTree>
    <p:extLst>
      <p:ext uri="{BB962C8B-B14F-4D97-AF65-F5344CB8AC3E}">
        <p14:creationId xmlns:p14="http://schemas.microsoft.com/office/powerpoint/2010/main" val="34447986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54791436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609600"/>
            <a:ext cx="2105025" cy="54864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742950" y="609600"/>
            <a:ext cx="6149975" cy="5486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36845554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371475" indent="0" algn="ctr">
              <a:buNone/>
              <a:defRPr/>
            </a:lvl2pPr>
            <a:lvl3pPr marL="742950" indent="0" algn="ctr">
              <a:buNone/>
              <a:defRPr/>
            </a:lvl3pPr>
            <a:lvl4pPr marL="1114425" indent="0" algn="ctr">
              <a:buNone/>
              <a:defRPr/>
            </a:lvl4pPr>
            <a:lvl5pPr marL="1485900" indent="0" algn="ctr">
              <a:buNone/>
              <a:defRPr/>
            </a:lvl5pPr>
            <a:lvl6pPr marL="1857375" indent="0" algn="ctr">
              <a:buNone/>
              <a:defRPr/>
            </a:lvl6pPr>
            <a:lvl7pPr marL="2228850" indent="0" algn="ctr">
              <a:buNone/>
              <a:defRPr/>
            </a:lvl7pPr>
            <a:lvl8pPr marL="2600325" indent="0" algn="ctr">
              <a:buNone/>
              <a:defRPr/>
            </a:lvl8pPr>
            <a:lvl9pPr marL="2971800"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362918317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62193413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3250" b="1" cap="all"/>
            </a:lvl1pPr>
          </a:lstStyle>
          <a:p>
            <a:r>
              <a:rPr lang="en-GB"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1625"/>
            </a:lvl1pPr>
            <a:lvl2pPr marL="371475" indent="0">
              <a:buNone/>
              <a:defRPr sz="1463"/>
            </a:lvl2pPr>
            <a:lvl3pPr marL="742950" indent="0">
              <a:buNone/>
              <a:defRPr sz="1300"/>
            </a:lvl3pPr>
            <a:lvl4pPr marL="1114425" indent="0">
              <a:buNone/>
              <a:defRPr sz="1138"/>
            </a:lvl4pPr>
            <a:lvl5pPr marL="1485900" indent="0">
              <a:buNone/>
              <a:defRPr sz="1138"/>
            </a:lvl5pPr>
            <a:lvl6pPr marL="1857375" indent="0">
              <a:buNone/>
              <a:defRPr sz="1138"/>
            </a:lvl6pPr>
            <a:lvl7pPr marL="2228850" indent="0">
              <a:buNone/>
              <a:defRPr sz="1138"/>
            </a:lvl7pPr>
            <a:lvl8pPr marL="2600325" indent="0">
              <a:buNone/>
              <a:defRPr sz="1138"/>
            </a:lvl8pPr>
            <a:lvl9pPr marL="2971800" indent="0">
              <a:buNone/>
              <a:defRPr sz="1138"/>
            </a:lvl9pPr>
          </a:lstStyle>
          <a:p>
            <a:pPr lvl="0"/>
            <a:r>
              <a:rPr lang="en-GB" smtClean="0"/>
              <a:t>Click to edit Master text styles</a:t>
            </a:r>
          </a:p>
        </p:txBody>
      </p:sp>
    </p:spTree>
    <p:extLst>
      <p:ext uri="{BB962C8B-B14F-4D97-AF65-F5344CB8AC3E}">
        <p14:creationId xmlns:p14="http://schemas.microsoft.com/office/powerpoint/2010/main" val="428634220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742950" y="1981200"/>
            <a:ext cx="4127500" cy="4114800"/>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035550" y="1981200"/>
            <a:ext cx="4127500" cy="4114800"/>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89969193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032112" y="1535113"/>
            <a:ext cx="4378589"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smtClean="0"/>
              <a:t>Click to edit Master text styles</a:t>
            </a:r>
          </a:p>
        </p:txBody>
      </p:sp>
      <p:sp>
        <p:nvSpPr>
          <p:cNvPr id="6" name="Content Placeholder 5"/>
          <p:cNvSpPr>
            <a:spLocks noGrp="1"/>
          </p:cNvSpPr>
          <p:nvPr>
            <p:ph sz="quarter" idx="4"/>
          </p:nvPr>
        </p:nvSpPr>
        <p:spPr>
          <a:xfrm>
            <a:off x="5032112" y="2174875"/>
            <a:ext cx="4378589"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76066585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143069339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07222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6275" y="1709738"/>
            <a:ext cx="8543925"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76275" y="4589463"/>
            <a:ext cx="854392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B9E31279-FA9A-4369-8215-14B95371EBE9}" type="slidenum">
              <a:rPr lang="en-GB" altLang="en-US"/>
              <a:pPr>
                <a:defRPr/>
              </a:pPr>
              <a:t>‹#›</a:t>
            </a:fld>
            <a:endParaRPr lang="en-GB" altLang="en-US"/>
          </a:p>
        </p:txBody>
      </p:sp>
    </p:spTree>
    <p:extLst>
      <p:ext uri="{BB962C8B-B14F-4D97-AF65-F5344CB8AC3E}">
        <p14:creationId xmlns:p14="http://schemas.microsoft.com/office/powerpoint/2010/main" val="18193470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1625" b="1"/>
            </a:lvl1pPr>
          </a:lstStyle>
          <a:p>
            <a:r>
              <a:rPr lang="en-GB" smtClean="0"/>
              <a:t>Click to edit Master title style</a:t>
            </a:r>
            <a:endParaRPr lang="en-US"/>
          </a:p>
        </p:txBody>
      </p:sp>
      <p:sp>
        <p:nvSpPr>
          <p:cNvPr id="3" name="Content Placeholder 2"/>
          <p:cNvSpPr>
            <a:spLocks noGrp="1"/>
          </p:cNvSpPr>
          <p:nvPr>
            <p:ph idx="1"/>
          </p:nvPr>
        </p:nvSpPr>
        <p:spPr>
          <a:xfrm>
            <a:off x="3872971" y="273052"/>
            <a:ext cx="5537729"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95301" y="1435102"/>
            <a:ext cx="3259006" cy="4691063"/>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GB" smtClean="0"/>
              <a:t>Click to edit Master text styles</a:t>
            </a:r>
          </a:p>
        </p:txBody>
      </p:sp>
    </p:spTree>
    <p:extLst>
      <p:ext uri="{BB962C8B-B14F-4D97-AF65-F5344CB8AC3E}">
        <p14:creationId xmlns:p14="http://schemas.microsoft.com/office/powerpoint/2010/main" val="84720080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1625" b="1"/>
            </a:lvl1pPr>
          </a:lstStyle>
          <a:p>
            <a:r>
              <a:rPr lang="en-GB"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lvl="0"/>
            <a:endParaRPr lang="en-US"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GB" smtClean="0"/>
              <a:t>Click to edit Master text styles</a:t>
            </a:r>
          </a:p>
        </p:txBody>
      </p:sp>
    </p:spTree>
    <p:extLst>
      <p:ext uri="{BB962C8B-B14F-4D97-AF65-F5344CB8AC3E}">
        <p14:creationId xmlns:p14="http://schemas.microsoft.com/office/powerpoint/2010/main" val="199537840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61583835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609600"/>
            <a:ext cx="2105025" cy="54864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742950" y="609600"/>
            <a:ext cx="6149975" cy="5486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31031191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0"/>
            <a:ext cx="43815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00" y="1600200"/>
            <a:ext cx="43815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4F2DE1A2-77AA-4489-A5D5-091D7C6FE22C}" type="slidenum">
              <a:rPr lang="en-GB" altLang="en-US"/>
              <a:pPr>
                <a:defRPr/>
              </a:pPr>
              <a:t>‹#›</a:t>
            </a:fld>
            <a:endParaRPr lang="en-GB" altLang="en-US"/>
          </a:p>
        </p:txBody>
      </p:sp>
    </p:spTree>
    <p:extLst>
      <p:ext uri="{BB962C8B-B14F-4D97-AF65-F5344CB8AC3E}">
        <p14:creationId xmlns:p14="http://schemas.microsoft.com/office/powerpoint/2010/main" val="541587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625" y="365125"/>
            <a:ext cx="8543925"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625" y="2505075"/>
            <a:ext cx="419100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6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pPr>
              <a:defRPr/>
            </a:pPr>
            <a:fld id="{189453CE-3FEA-4112-9503-858C97108E4D}" type="slidenum">
              <a:rPr lang="en-GB" altLang="en-US"/>
              <a:pPr>
                <a:defRPr/>
              </a:pPr>
              <a:t>‹#›</a:t>
            </a:fld>
            <a:endParaRPr lang="en-GB" altLang="en-US"/>
          </a:p>
        </p:txBody>
      </p:sp>
    </p:spTree>
    <p:extLst>
      <p:ext uri="{BB962C8B-B14F-4D97-AF65-F5344CB8AC3E}">
        <p14:creationId xmlns:p14="http://schemas.microsoft.com/office/powerpoint/2010/main" val="815956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C767CEE4-06BD-4716-B5BF-B3BB51B3D964}" type="slidenum">
              <a:rPr lang="en-GB" altLang="en-US"/>
              <a:pPr>
                <a:defRPr/>
              </a:pPr>
              <a:t>‹#›</a:t>
            </a:fld>
            <a:endParaRPr lang="en-GB" altLang="en-US"/>
          </a:p>
        </p:txBody>
      </p:sp>
    </p:spTree>
    <p:extLst>
      <p:ext uri="{BB962C8B-B14F-4D97-AF65-F5344CB8AC3E}">
        <p14:creationId xmlns:p14="http://schemas.microsoft.com/office/powerpoint/2010/main" val="1252358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ln/>
        </p:spPr>
        <p:txBody>
          <a:bodyPr/>
          <a:lstStyle>
            <a:lvl1pPr>
              <a:defRPr/>
            </a:lvl1pPr>
          </a:lstStyle>
          <a:p>
            <a:pPr>
              <a:defRPr/>
            </a:pPr>
            <a:fld id="{94AC6E73-565C-4112-957B-F3964864E6CB}" type="slidenum">
              <a:rPr lang="en-GB" altLang="en-US"/>
              <a:pPr>
                <a:defRPr/>
              </a:pPr>
              <a:t>‹#›</a:t>
            </a:fld>
            <a:endParaRPr lang="en-GB" altLang="en-US"/>
          </a:p>
        </p:txBody>
      </p:sp>
    </p:spTree>
    <p:extLst>
      <p:ext uri="{BB962C8B-B14F-4D97-AF65-F5344CB8AC3E}">
        <p14:creationId xmlns:p14="http://schemas.microsoft.com/office/powerpoint/2010/main" val="965372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625" y="457200"/>
            <a:ext cx="3194050"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A1CBD000-548F-4652-B778-2033E769F4F8}" type="slidenum">
              <a:rPr lang="en-GB" altLang="en-US"/>
              <a:pPr>
                <a:defRPr/>
              </a:pPr>
              <a:t>‹#›</a:t>
            </a:fld>
            <a:endParaRPr lang="en-GB" altLang="en-US"/>
          </a:p>
        </p:txBody>
      </p:sp>
    </p:spTree>
    <p:extLst>
      <p:ext uri="{BB962C8B-B14F-4D97-AF65-F5344CB8AC3E}">
        <p14:creationId xmlns:p14="http://schemas.microsoft.com/office/powerpoint/2010/main" val="511995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625" y="457200"/>
            <a:ext cx="3194050"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2DC79B9B-7EF2-47C4-AD5D-8211887A8B2E}" type="slidenum">
              <a:rPr lang="en-GB" altLang="en-US"/>
              <a:pPr>
                <a:defRPr/>
              </a:pPr>
              <a:t>‹#›</a:t>
            </a:fld>
            <a:endParaRPr lang="en-GB" altLang="en-US"/>
          </a:p>
        </p:txBody>
      </p:sp>
    </p:spTree>
    <p:extLst>
      <p:ext uri="{BB962C8B-B14F-4D97-AF65-F5344CB8AC3E}">
        <p14:creationId xmlns:p14="http://schemas.microsoft.com/office/powerpoint/2010/main" val="2372815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95300" y="1600200"/>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78852" name="Rectangle 4"/>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GB" altLang="en-US"/>
          </a:p>
        </p:txBody>
      </p:sp>
      <p:sp>
        <p:nvSpPr>
          <p:cNvPr id="78853" name="Rectangle 5"/>
          <p:cNvSpPr>
            <a:spLocks noGrp="1" noChangeArrowheads="1"/>
          </p:cNvSpPr>
          <p:nvPr>
            <p:ph type="ftr" sz="quarter" idx="3"/>
          </p:nvPr>
        </p:nvSpPr>
        <p:spPr bwMode="auto">
          <a:xfrm>
            <a:off x="3384550" y="6245225"/>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GB" altLang="en-US"/>
          </a:p>
        </p:txBody>
      </p:sp>
      <p:sp>
        <p:nvSpPr>
          <p:cNvPr id="78854" name="Rectangle 6"/>
          <p:cNvSpPr>
            <a:spLocks noGrp="1" noChangeArrowheads="1"/>
          </p:cNvSpPr>
          <p:nvPr>
            <p:ph type="sldNum" sz="quarter" idx="4"/>
          </p:nvPr>
        </p:nvSpPr>
        <p:spPr bwMode="auto">
          <a:xfrm>
            <a:off x="7099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915B010-442E-4E95-AEDC-737854F1EC6E}"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NESCol Powerpoint 2013 b.pd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89520"/>
            <a:ext cx="9906000" cy="6461615"/>
          </a:xfrm>
          <a:prstGeom prst="rect">
            <a:avLst/>
          </a:prstGeom>
        </p:spPr>
      </p:pic>
      <p:sp>
        <p:nvSpPr>
          <p:cNvPr id="1026" name="Rectangle 2"/>
          <p:cNvSpPr>
            <a:spLocks noGrp="1" noChangeArrowheads="1"/>
          </p:cNvSpPr>
          <p:nvPr>
            <p:ph type="title"/>
          </p:nvPr>
        </p:nvSpPr>
        <p:spPr bwMode="auto">
          <a:xfrm>
            <a:off x="742950" y="609600"/>
            <a:ext cx="8420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742950" y="1981200"/>
            <a:ext cx="84201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7" name="Rectangle 13"/>
          <p:cNvSpPr>
            <a:spLocks noChangeArrowheads="1"/>
          </p:cNvSpPr>
          <p:nvPr userDrawn="1"/>
        </p:nvSpPr>
        <p:spPr bwMode="auto">
          <a:xfrm>
            <a:off x="2792942" y="6175376"/>
            <a:ext cx="184731" cy="369332"/>
          </a:xfrm>
          <a:prstGeom prst="rect">
            <a:avLst/>
          </a:prstGeom>
          <a:noFill/>
          <a:ln w="9525">
            <a:noFill/>
            <a:miter lim="800000"/>
            <a:headEnd/>
            <a:tailEnd/>
          </a:ln>
          <a:effectLst/>
        </p:spPr>
        <p:txBody>
          <a:bodyPr wrap="none">
            <a:prstTxWarp prst="textNoShape">
              <a:avLst/>
            </a:prstTxWarp>
            <a:spAutoFit/>
          </a:bodyPr>
          <a:lstStyle/>
          <a:p>
            <a:pPr>
              <a:defRPr/>
            </a:pPr>
            <a:endParaRPr lang="en-US" b="1">
              <a:solidFill>
                <a:srgbClr val="FFFFFF"/>
              </a:solidFill>
              <a:latin typeface="Arial" pitchFamily="-112" charset="0"/>
            </a:endParaRPr>
          </a:p>
        </p:txBody>
      </p:sp>
      <p:sp>
        <p:nvSpPr>
          <p:cNvPr id="1040" name="Rectangle 16"/>
          <p:cNvSpPr>
            <a:spLocks noChangeArrowheads="1"/>
          </p:cNvSpPr>
          <p:nvPr userDrawn="1"/>
        </p:nvSpPr>
        <p:spPr bwMode="auto">
          <a:xfrm>
            <a:off x="669574" y="6169028"/>
            <a:ext cx="2568222" cy="417294"/>
          </a:xfrm>
          <a:prstGeom prst="rect">
            <a:avLst/>
          </a:prstGeom>
          <a:noFill/>
          <a:ln w="9525">
            <a:noFill/>
            <a:miter lim="800000"/>
            <a:headEnd/>
            <a:tailEnd/>
          </a:ln>
          <a:effectLst/>
        </p:spPr>
        <p:txBody>
          <a:bodyPr wrap="square">
            <a:prstTxWarp prst="textNoShape">
              <a:avLst/>
            </a:prstTxWarp>
            <a:spAutoFit/>
          </a:bodyPr>
          <a:lstStyle/>
          <a:p>
            <a:pPr>
              <a:defRPr/>
            </a:pPr>
            <a:r>
              <a:rPr lang="en-US" sz="1056" b="1" dirty="0">
                <a:solidFill>
                  <a:srgbClr val="F0F7FF"/>
                </a:solidFill>
                <a:latin typeface="Arial" pitchFamily="-112" charset="0"/>
              </a:rPr>
              <a:t>Shelley </a:t>
            </a:r>
            <a:r>
              <a:rPr lang="en-US" sz="1056" b="1" dirty="0" err="1">
                <a:solidFill>
                  <a:srgbClr val="F0F7FF"/>
                </a:solidFill>
                <a:latin typeface="Arial" pitchFamily="-112" charset="0"/>
              </a:rPr>
              <a:t>MacKenzie</a:t>
            </a:r>
            <a:r>
              <a:rPr lang="en-US" sz="1056" b="1" dirty="0">
                <a:solidFill>
                  <a:srgbClr val="F0F7FF"/>
                </a:solidFill>
                <a:latin typeface="Arial" pitchFamily="-112" charset="0"/>
              </a:rPr>
              <a:t> – </a:t>
            </a:r>
            <a:r>
              <a:rPr lang="en-US" sz="1056" dirty="0">
                <a:solidFill>
                  <a:srgbClr val="F0F7FF"/>
                </a:solidFill>
                <a:latin typeface="Arial" pitchFamily="-112" charset="0"/>
              </a:rPr>
              <a:t>Schools Liaison Manager</a:t>
            </a:r>
            <a:endParaRPr lang="en-US" sz="1056" b="1" dirty="0">
              <a:solidFill>
                <a:srgbClr val="F0F7FF"/>
              </a:solidFill>
              <a:latin typeface="Arial" pitchFamily="-112" charset="0"/>
            </a:endParaRPr>
          </a:p>
        </p:txBody>
      </p:sp>
    </p:spTree>
    <p:extLst>
      <p:ext uri="{BB962C8B-B14F-4D97-AF65-F5344CB8AC3E}">
        <p14:creationId xmlns:p14="http://schemas.microsoft.com/office/powerpoint/2010/main" val="399178857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p:txStyles>
    <p:titleStyle>
      <a:lvl1pPr algn="l" rtl="0" eaLnBrk="0" fontAlgn="base" hangingPunct="0">
        <a:spcBef>
          <a:spcPct val="0"/>
        </a:spcBef>
        <a:spcAft>
          <a:spcPct val="0"/>
        </a:spcAft>
        <a:defRPr sz="2925">
          <a:solidFill>
            <a:srgbClr val="7E4191"/>
          </a:solidFill>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2pPr>
      <a:lvl3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3pPr>
      <a:lvl4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4pPr>
      <a:lvl5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5pPr>
      <a:lvl6pPr marL="371475" algn="l" rtl="0" eaLnBrk="0" fontAlgn="base" hangingPunct="0">
        <a:spcBef>
          <a:spcPct val="0"/>
        </a:spcBef>
        <a:spcAft>
          <a:spcPct val="0"/>
        </a:spcAft>
        <a:defRPr sz="2925">
          <a:solidFill>
            <a:srgbClr val="002461"/>
          </a:solidFill>
          <a:latin typeface="Arial" pitchFamily="-107" charset="0"/>
        </a:defRPr>
      </a:lvl6pPr>
      <a:lvl7pPr marL="742950" algn="l" rtl="0" eaLnBrk="0" fontAlgn="base" hangingPunct="0">
        <a:spcBef>
          <a:spcPct val="0"/>
        </a:spcBef>
        <a:spcAft>
          <a:spcPct val="0"/>
        </a:spcAft>
        <a:defRPr sz="2925">
          <a:solidFill>
            <a:srgbClr val="002461"/>
          </a:solidFill>
          <a:latin typeface="Arial" pitchFamily="-107" charset="0"/>
        </a:defRPr>
      </a:lvl7pPr>
      <a:lvl8pPr marL="1114425" algn="l" rtl="0" eaLnBrk="0" fontAlgn="base" hangingPunct="0">
        <a:spcBef>
          <a:spcPct val="0"/>
        </a:spcBef>
        <a:spcAft>
          <a:spcPct val="0"/>
        </a:spcAft>
        <a:defRPr sz="2925">
          <a:solidFill>
            <a:srgbClr val="002461"/>
          </a:solidFill>
          <a:latin typeface="Arial" pitchFamily="-107" charset="0"/>
        </a:defRPr>
      </a:lvl8pPr>
      <a:lvl9pPr marL="1485900" algn="l" rtl="0" eaLnBrk="0" fontAlgn="base" hangingPunct="0">
        <a:spcBef>
          <a:spcPct val="0"/>
        </a:spcBef>
        <a:spcAft>
          <a:spcPct val="0"/>
        </a:spcAft>
        <a:defRPr sz="2925">
          <a:solidFill>
            <a:srgbClr val="002461"/>
          </a:solidFill>
          <a:latin typeface="Arial" pitchFamily="-107" charset="0"/>
        </a:defRPr>
      </a:lvl9pPr>
    </p:titleStyle>
    <p:bodyStyle>
      <a:lvl1pPr marL="278606" indent="-278606" algn="l" rtl="0" eaLnBrk="0" fontAlgn="base" hangingPunct="0">
        <a:spcBef>
          <a:spcPct val="20000"/>
        </a:spcBef>
        <a:spcAft>
          <a:spcPct val="0"/>
        </a:spcAft>
        <a:buChar char="•"/>
        <a:defRPr sz="2600">
          <a:solidFill>
            <a:schemeClr val="tx1"/>
          </a:solidFill>
          <a:latin typeface="+mn-lt"/>
          <a:ea typeface="ＭＳ Ｐゴシック" pitchFamily="-109" charset="-128"/>
          <a:cs typeface="ＭＳ Ｐゴシック" pitchFamily="-109" charset="-128"/>
        </a:defRPr>
      </a:lvl1pPr>
      <a:lvl2pPr marL="603647" indent="-232172" algn="l" rtl="0" eaLnBrk="0" fontAlgn="base" hangingPunct="0">
        <a:spcBef>
          <a:spcPct val="20000"/>
        </a:spcBef>
        <a:spcAft>
          <a:spcPct val="0"/>
        </a:spcAft>
        <a:buChar char="–"/>
        <a:defRPr sz="2275">
          <a:solidFill>
            <a:schemeClr val="tx1"/>
          </a:solidFill>
          <a:latin typeface="+mn-lt"/>
          <a:ea typeface="ＭＳ Ｐゴシック" pitchFamily="-107" charset="-128"/>
        </a:defRPr>
      </a:lvl2pPr>
      <a:lvl3pPr marL="928688" indent="-185738" algn="l" rtl="0" eaLnBrk="0" fontAlgn="base" hangingPunct="0">
        <a:spcBef>
          <a:spcPct val="20000"/>
        </a:spcBef>
        <a:spcAft>
          <a:spcPct val="0"/>
        </a:spcAft>
        <a:buChar char="•"/>
        <a:defRPr sz="1950">
          <a:solidFill>
            <a:schemeClr val="tx1"/>
          </a:solidFill>
          <a:latin typeface="+mn-lt"/>
          <a:ea typeface="ＭＳ Ｐゴシック" pitchFamily="-107" charset="-128"/>
        </a:defRPr>
      </a:lvl3pPr>
      <a:lvl4pPr marL="1300163"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4pPr>
      <a:lvl5pPr marL="1671638"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5pPr>
      <a:lvl6pPr marL="2043113"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6pPr>
      <a:lvl7pPr marL="2414588"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7pPr>
      <a:lvl8pPr marL="2786063"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8pPr>
      <a:lvl9pPr marL="3157538"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9pPr>
    </p:bodyStyle>
    <p:otherStyle>
      <a:defPPr>
        <a:defRPr lang="en-US"/>
      </a:defPPr>
      <a:lvl1pPr marL="0" algn="l" defTabSz="371475" rtl="0" eaLnBrk="1" latinLnBrk="0" hangingPunct="1">
        <a:defRPr sz="1463" kern="1200">
          <a:solidFill>
            <a:schemeClr val="tx1"/>
          </a:solidFill>
          <a:latin typeface="+mn-lt"/>
          <a:ea typeface="+mn-ea"/>
          <a:cs typeface="+mn-cs"/>
        </a:defRPr>
      </a:lvl1pPr>
      <a:lvl2pPr marL="371475" algn="l" defTabSz="371475" rtl="0" eaLnBrk="1" latinLnBrk="0" hangingPunct="1">
        <a:defRPr sz="1463" kern="1200">
          <a:solidFill>
            <a:schemeClr val="tx1"/>
          </a:solidFill>
          <a:latin typeface="+mn-lt"/>
          <a:ea typeface="+mn-ea"/>
          <a:cs typeface="+mn-cs"/>
        </a:defRPr>
      </a:lvl2pPr>
      <a:lvl3pPr marL="742950" algn="l" defTabSz="371475" rtl="0" eaLnBrk="1" latinLnBrk="0" hangingPunct="1">
        <a:defRPr sz="1463" kern="1200">
          <a:solidFill>
            <a:schemeClr val="tx1"/>
          </a:solidFill>
          <a:latin typeface="+mn-lt"/>
          <a:ea typeface="+mn-ea"/>
          <a:cs typeface="+mn-cs"/>
        </a:defRPr>
      </a:lvl3pPr>
      <a:lvl4pPr marL="1114425" algn="l" defTabSz="371475" rtl="0" eaLnBrk="1" latinLnBrk="0" hangingPunct="1">
        <a:defRPr sz="1463" kern="1200">
          <a:solidFill>
            <a:schemeClr val="tx1"/>
          </a:solidFill>
          <a:latin typeface="+mn-lt"/>
          <a:ea typeface="+mn-ea"/>
          <a:cs typeface="+mn-cs"/>
        </a:defRPr>
      </a:lvl4pPr>
      <a:lvl5pPr marL="1485900" algn="l" defTabSz="371475" rtl="0" eaLnBrk="1" latinLnBrk="0" hangingPunct="1">
        <a:defRPr sz="1463" kern="1200">
          <a:solidFill>
            <a:schemeClr val="tx1"/>
          </a:solidFill>
          <a:latin typeface="+mn-lt"/>
          <a:ea typeface="+mn-ea"/>
          <a:cs typeface="+mn-cs"/>
        </a:defRPr>
      </a:lvl5pPr>
      <a:lvl6pPr marL="1857375" algn="l" defTabSz="371475" rtl="0" eaLnBrk="1" latinLnBrk="0" hangingPunct="1">
        <a:defRPr sz="1463" kern="1200">
          <a:solidFill>
            <a:schemeClr val="tx1"/>
          </a:solidFill>
          <a:latin typeface="+mn-lt"/>
          <a:ea typeface="+mn-ea"/>
          <a:cs typeface="+mn-cs"/>
        </a:defRPr>
      </a:lvl6pPr>
      <a:lvl7pPr marL="2228850" algn="l" defTabSz="371475" rtl="0" eaLnBrk="1" latinLnBrk="0" hangingPunct="1">
        <a:defRPr sz="1463" kern="1200">
          <a:solidFill>
            <a:schemeClr val="tx1"/>
          </a:solidFill>
          <a:latin typeface="+mn-lt"/>
          <a:ea typeface="+mn-ea"/>
          <a:cs typeface="+mn-cs"/>
        </a:defRPr>
      </a:lvl7pPr>
      <a:lvl8pPr marL="2600325" algn="l" defTabSz="371475" rtl="0" eaLnBrk="1" latinLnBrk="0" hangingPunct="1">
        <a:defRPr sz="1463" kern="1200">
          <a:solidFill>
            <a:schemeClr val="tx1"/>
          </a:solidFill>
          <a:latin typeface="+mn-lt"/>
          <a:ea typeface="+mn-ea"/>
          <a:cs typeface="+mn-cs"/>
        </a:defRPr>
      </a:lvl8pPr>
      <a:lvl9pPr marL="2971800" algn="l" defTabSz="371475" rtl="0" eaLnBrk="1" latinLnBrk="0" hangingPunct="1">
        <a:defRPr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NESCol Powerpoint 2013 b.pd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89520"/>
            <a:ext cx="9906000" cy="6461615"/>
          </a:xfrm>
          <a:prstGeom prst="rect">
            <a:avLst/>
          </a:prstGeom>
        </p:spPr>
      </p:pic>
      <p:sp>
        <p:nvSpPr>
          <p:cNvPr id="1026" name="Rectangle 2"/>
          <p:cNvSpPr>
            <a:spLocks noGrp="1" noChangeArrowheads="1"/>
          </p:cNvSpPr>
          <p:nvPr>
            <p:ph type="title"/>
          </p:nvPr>
        </p:nvSpPr>
        <p:spPr bwMode="auto">
          <a:xfrm>
            <a:off x="742950" y="609600"/>
            <a:ext cx="8420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742950" y="1981200"/>
            <a:ext cx="84201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7" name="Rectangle 13"/>
          <p:cNvSpPr>
            <a:spLocks noChangeArrowheads="1"/>
          </p:cNvSpPr>
          <p:nvPr userDrawn="1"/>
        </p:nvSpPr>
        <p:spPr bwMode="auto">
          <a:xfrm>
            <a:off x="2792942" y="6175376"/>
            <a:ext cx="184731" cy="369332"/>
          </a:xfrm>
          <a:prstGeom prst="rect">
            <a:avLst/>
          </a:prstGeom>
          <a:noFill/>
          <a:ln w="9525">
            <a:noFill/>
            <a:miter lim="800000"/>
            <a:headEnd/>
            <a:tailEnd/>
          </a:ln>
          <a:effectLst/>
        </p:spPr>
        <p:txBody>
          <a:bodyPr wrap="none">
            <a:prstTxWarp prst="textNoShape">
              <a:avLst/>
            </a:prstTxWarp>
            <a:spAutoFit/>
          </a:bodyPr>
          <a:lstStyle/>
          <a:p>
            <a:pPr>
              <a:defRPr/>
            </a:pPr>
            <a:endParaRPr lang="en-US" b="1">
              <a:solidFill>
                <a:srgbClr val="FFFFFF"/>
              </a:solidFill>
              <a:latin typeface="Arial" pitchFamily="-112" charset="0"/>
            </a:endParaRPr>
          </a:p>
        </p:txBody>
      </p:sp>
      <p:sp>
        <p:nvSpPr>
          <p:cNvPr id="1040" name="Rectangle 16"/>
          <p:cNvSpPr>
            <a:spLocks noChangeArrowheads="1"/>
          </p:cNvSpPr>
          <p:nvPr userDrawn="1"/>
        </p:nvSpPr>
        <p:spPr bwMode="auto">
          <a:xfrm>
            <a:off x="669574" y="6169028"/>
            <a:ext cx="2568222" cy="417294"/>
          </a:xfrm>
          <a:prstGeom prst="rect">
            <a:avLst/>
          </a:prstGeom>
          <a:noFill/>
          <a:ln w="9525">
            <a:noFill/>
            <a:miter lim="800000"/>
            <a:headEnd/>
            <a:tailEnd/>
          </a:ln>
          <a:effectLst/>
        </p:spPr>
        <p:txBody>
          <a:bodyPr wrap="square">
            <a:prstTxWarp prst="textNoShape">
              <a:avLst/>
            </a:prstTxWarp>
            <a:spAutoFit/>
          </a:bodyPr>
          <a:lstStyle/>
          <a:p>
            <a:pPr>
              <a:defRPr/>
            </a:pPr>
            <a:r>
              <a:rPr lang="en-US" sz="1056" b="1" dirty="0" smtClean="0">
                <a:solidFill>
                  <a:srgbClr val="F0F7FF"/>
                </a:solidFill>
                <a:latin typeface="Arial" pitchFamily="-112" charset="0"/>
              </a:rPr>
              <a:t>Shelley </a:t>
            </a:r>
            <a:r>
              <a:rPr lang="en-US" sz="1056" b="1" dirty="0" err="1" smtClean="0">
                <a:solidFill>
                  <a:srgbClr val="F0F7FF"/>
                </a:solidFill>
                <a:latin typeface="Arial" pitchFamily="-112" charset="0"/>
              </a:rPr>
              <a:t>MacKenzie</a:t>
            </a:r>
            <a:r>
              <a:rPr lang="en-US" sz="1056" b="1" dirty="0" smtClean="0">
                <a:solidFill>
                  <a:srgbClr val="F0F7FF"/>
                </a:solidFill>
                <a:latin typeface="Arial" pitchFamily="-112" charset="0"/>
              </a:rPr>
              <a:t> </a:t>
            </a:r>
            <a:r>
              <a:rPr lang="en-US" sz="1056" b="1" dirty="0">
                <a:solidFill>
                  <a:srgbClr val="F0F7FF"/>
                </a:solidFill>
                <a:latin typeface="Arial" pitchFamily="-112" charset="0"/>
              </a:rPr>
              <a:t>– </a:t>
            </a:r>
            <a:r>
              <a:rPr lang="en-US" sz="1056" dirty="0" smtClean="0">
                <a:solidFill>
                  <a:srgbClr val="F0F7FF"/>
                </a:solidFill>
                <a:latin typeface="Arial" pitchFamily="-112" charset="0"/>
              </a:rPr>
              <a:t>Schools Liaison Manager</a:t>
            </a:r>
            <a:endParaRPr lang="en-US" sz="1056" b="1" dirty="0">
              <a:solidFill>
                <a:srgbClr val="F0F7FF"/>
              </a:solidFill>
              <a:latin typeface="Arial" pitchFamily="-112" charset="0"/>
            </a:endParaRPr>
          </a:p>
        </p:txBody>
      </p:sp>
    </p:spTree>
    <p:extLst>
      <p:ext uri="{BB962C8B-B14F-4D97-AF65-F5344CB8AC3E}">
        <p14:creationId xmlns:p14="http://schemas.microsoft.com/office/powerpoint/2010/main" val="15964184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ransition/>
  <p:txStyles>
    <p:titleStyle>
      <a:lvl1pPr algn="l" rtl="0" eaLnBrk="0" fontAlgn="base" hangingPunct="0">
        <a:spcBef>
          <a:spcPct val="0"/>
        </a:spcBef>
        <a:spcAft>
          <a:spcPct val="0"/>
        </a:spcAft>
        <a:defRPr sz="2925">
          <a:solidFill>
            <a:srgbClr val="7E4191"/>
          </a:solidFill>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2pPr>
      <a:lvl3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3pPr>
      <a:lvl4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4pPr>
      <a:lvl5pPr algn="l" rtl="0" eaLnBrk="0" fontAlgn="base" hangingPunct="0">
        <a:spcBef>
          <a:spcPct val="0"/>
        </a:spcBef>
        <a:spcAft>
          <a:spcPct val="0"/>
        </a:spcAft>
        <a:defRPr sz="2925">
          <a:solidFill>
            <a:srgbClr val="002461"/>
          </a:solidFill>
          <a:latin typeface="Arial" pitchFamily="-107" charset="0"/>
          <a:ea typeface="ＭＳ Ｐゴシック" pitchFamily="-109" charset="-128"/>
          <a:cs typeface="ＭＳ Ｐゴシック" pitchFamily="-109" charset="-128"/>
        </a:defRPr>
      </a:lvl5pPr>
      <a:lvl6pPr marL="371475" algn="l" rtl="0" eaLnBrk="0" fontAlgn="base" hangingPunct="0">
        <a:spcBef>
          <a:spcPct val="0"/>
        </a:spcBef>
        <a:spcAft>
          <a:spcPct val="0"/>
        </a:spcAft>
        <a:defRPr sz="2925">
          <a:solidFill>
            <a:srgbClr val="002461"/>
          </a:solidFill>
          <a:latin typeface="Arial" pitchFamily="-107" charset="0"/>
        </a:defRPr>
      </a:lvl6pPr>
      <a:lvl7pPr marL="742950" algn="l" rtl="0" eaLnBrk="0" fontAlgn="base" hangingPunct="0">
        <a:spcBef>
          <a:spcPct val="0"/>
        </a:spcBef>
        <a:spcAft>
          <a:spcPct val="0"/>
        </a:spcAft>
        <a:defRPr sz="2925">
          <a:solidFill>
            <a:srgbClr val="002461"/>
          </a:solidFill>
          <a:latin typeface="Arial" pitchFamily="-107" charset="0"/>
        </a:defRPr>
      </a:lvl7pPr>
      <a:lvl8pPr marL="1114425" algn="l" rtl="0" eaLnBrk="0" fontAlgn="base" hangingPunct="0">
        <a:spcBef>
          <a:spcPct val="0"/>
        </a:spcBef>
        <a:spcAft>
          <a:spcPct val="0"/>
        </a:spcAft>
        <a:defRPr sz="2925">
          <a:solidFill>
            <a:srgbClr val="002461"/>
          </a:solidFill>
          <a:latin typeface="Arial" pitchFamily="-107" charset="0"/>
        </a:defRPr>
      </a:lvl8pPr>
      <a:lvl9pPr marL="1485900" algn="l" rtl="0" eaLnBrk="0" fontAlgn="base" hangingPunct="0">
        <a:spcBef>
          <a:spcPct val="0"/>
        </a:spcBef>
        <a:spcAft>
          <a:spcPct val="0"/>
        </a:spcAft>
        <a:defRPr sz="2925">
          <a:solidFill>
            <a:srgbClr val="002461"/>
          </a:solidFill>
          <a:latin typeface="Arial" pitchFamily="-107" charset="0"/>
        </a:defRPr>
      </a:lvl9pPr>
    </p:titleStyle>
    <p:bodyStyle>
      <a:lvl1pPr marL="278606" indent="-278606" algn="l" rtl="0" eaLnBrk="0" fontAlgn="base" hangingPunct="0">
        <a:spcBef>
          <a:spcPct val="20000"/>
        </a:spcBef>
        <a:spcAft>
          <a:spcPct val="0"/>
        </a:spcAft>
        <a:buChar char="•"/>
        <a:defRPr sz="2600">
          <a:solidFill>
            <a:schemeClr val="tx1"/>
          </a:solidFill>
          <a:latin typeface="+mn-lt"/>
          <a:ea typeface="ＭＳ Ｐゴシック" pitchFamily="-109" charset="-128"/>
          <a:cs typeface="ＭＳ Ｐゴシック" pitchFamily="-109" charset="-128"/>
        </a:defRPr>
      </a:lvl1pPr>
      <a:lvl2pPr marL="603647" indent="-232172" algn="l" rtl="0" eaLnBrk="0" fontAlgn="base" hangingPunct="0">
        <a:spcBef>
          <a:spcPct val="20000"/>
        </a:spcBef>
        <a:spcAft>
          <a:spcPct val="0"/>
        </a:spcAft>
        <a:buChar char="–"/>
        <a:defRPr sz="2275">
          <a:solidFill>
            <a:schemeClr val="tx1"/>
          </a:solidFill>
          <a:latin typeface="+mn-lt"/>
          <a:ea typeface="ＭＳ Ｐゴシック" pitchFamily="-107" charset="-128"/>
        </a:defRPr>
      </a:lvl2pPr>
      <a:lvl3pPr marL="928688" indent="-185738" algn="l" rtl="0" eaLnBrk="0" fontAlgn="base" hangingPunct="0">
        <a:spcBef>
          <a:spcPct val="20000"/>
        </a:spcBef>
        <a:spcAft>
          <a:spcPct val="0"/>
        </a:spcAft>
        <a:buChar char="•"/>
        <a:defRPr sz="1950">
          <a:solidFill>
            <a:schemeClr val="tx1"/>
          </a:solidFill>
          <a:latin typeface="+mn-lt"/>
          <a:ea typeface="ＭＳ Ｐゴシック" pitchFamily="-107" charset="-128"/>
        </a:defRPr>
      </a:lvl3pPr>
      <a:lvl4pPr marL="1300163"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4pPr>
      <a:lvl5pPr marL="1671638"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5pPr>
      <a:lvl6pPr marL="2043113"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6pPr>
      <a:lvl7pPr marL="2414588"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7pPr>
      <a:lvl8pPr marL="2786063"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8pPr>
      <a:lvl9pPr marL="3157538" indent="-185738" algn="l" rtl="0" eaLnBrk="0" fontAlgn="base" hangingPunct="0">
        <a:spcBef>
          <a:spcPct val="20000"/>
        </a:spcBef>
        <a:spcAft>
          <a:spcPct val="0"/>
        </a:spcAft>
        <a:buChar char="»"/>
        <a:defRPr sz="1625">
          <a:solidFill>
            <a:schemeClr val="tx1"/>
          </a:solidFill>
          <a:latin typeface="+mn-lt"/>
          <a:ea typeface="ＭＳ Ｐゴシック" pitchFamily="-107" charset="-128"/>
        </a:defRPr>
      </a:lvl9pPr>
    </p:bodyStyle>
    <p:otherStyle>
      <a:defPPr>
        <a:defRPr lang="en-US"/>
      </a:defPPr>
      <a:lvl1pPr marL="0" algn="l" defTabSz="371475" rtl="0" eaLnBrk="1" latinLnBrk="0" hangingPunct="1">
        <a:defRPr sz="1463" kern="1200">
          <a:solidFill>
            <a:schemeClr val="tx1"/>
          </a:solidFill>
          <a:latin typeface="+mn-lt"/>
          <a:ea typeface="+mn-ea"/>
          <a:cs typeface="+mn-cs"/>
        </a:defRPr>
      </a:lvl1pPr>
      <a:lvl2pPr marL="371475" algn="l" defTabSz="371475" rtl="0" eaLnBrk="1" latinLnBrk="0" hangingPunct="1">
        <a:defRPr sz="1463" kern="1200">
          <a:solidFill>
            <a:schemeClr val="tx1"/>
          </a:solidFill>
          <a:latin typeface="+mn-lt"/>
          <a:ea typeface="+mn-ea"/>
          <a:cs typeface="+mn-cs"/>
        </a:defRPr>
      </a:lvl2pPr>
      <a:lvl3pPr marL="742950" algn="l" defTabSz="371475" rtl="0" eaLnBrk="1" latinLnBrk="0" hangingPunct="1">
        <a:defRPr sz="1463" kern="1200">
          <a:solidFill>
            <a:schemeClr val="tx1"/>
          </a:solidFill>
          <a:latin typeface="+mn-lt"/>
          <a:ea typeface="+mn-ea"/>
          <a:cs typeface="+mn-cs"/>
        </a:defRPr>
      </a:lvl3pPr>
      <a:lvl4pPr marL="1114425" algn="l" defTabSz="371475" rtl="0" eaLnBrk="1" latinLnBrk="0" hangingPunct="1">
        <a:defRPr sz="1463" kern="1200">
          <a:solidFill>
            <a:schemeClr val="tx1"/>
          </a:solidFill>
          <a:latin typeface="+mn-lt"/>
          <a:ea typeface="+mn-ea"/>
          <a:cs typeface="+mn-cs"/>
        </a:defRPr>
      </a:lvl4pPr>
      <a:lvl5pPr marL="1485900" algn="l" defTabSz="371475" rtl="0" eaLnBrk="1" latinLnBrk="0" hangingPunct="1">
        <a:defRPr sz="1463" kern="1200">
          <a:solidFill>
            <a:schemeClr val="tx1"/>
          </a:solidFill>
          <a:latin typeface="+mn-lt"/>
          <a:ea typeface="+mn-ea"/>
          <a:cs typeface="+mn-cs"/>
        </a:defRPr>
      </a:lvl5pPr>
      <a:lvl6pPr marL="1857375" algn="l" defTabSz="371475" rtl="0" eaLnBrk="1" latinLnBrk="0" hangingPunct="1">
        <a:defRPr sz="1463" kern="1200">
          <a:solidFill>
            <a:schemeClr val="tx1"/>
          </a:solidFill>
          <a:latin typeface="+mn-lt"/>
          <a:ea typeface="+mn-ea"/>
          <a:cs typeface="+mn-cs"/>
        </a:defRPr>
      </a:lvl6pPr>
      <a:lvl7pPr marL="2228850" algn="l" defTabSz="371475" rtl="0" eaLnBrk="1" latinLnBrk="0" hangingPunct="1">
        <a:defRPr sz="1463" kern="1200">
          <a:solidFill>
            <a:schemeClr val="tx1"/>
          </a:solidFill>
          <a:latin typeface="+mn-lt"/>
          <a:ea typeface="+mn-ea"/>
          <a:cs typeface="+mn-cs"/>
        </a:defRPr>
      </a:lvl7pPr>
      <a:lvl8pPr marL="2600325" algn="l" defTabSz="371475" rtl="0" eaLnBrk="1" latinLnBrk="0" hangingPunct="1">
        <a:defRPr sz="1463" kern="1200">
          <a:solidFill>
            <a:schemeClr val="tx1"/>
          </a:solidFill>
          <a:latin typeface="+mn-lt"/>
          <a:ea typeface="+mn-ea"/>
          <a:cs typeface="+mn-cs"/>
        </a:defRPr>
      </a:lvl8pPr>
      <a:lvl9pPr marL="2971800" algn="l" defTabSz="371475"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npfs.org.uk/nationals-in-a-nutshell/" TargetMode="External"/><Relationship Id="rId1" Type="http://schemas.openxmlformats.org/officeDocument/2006/relationships/slideLayout" Target="../slideLayouts/slideLayout7.xml"/><Relationship Id="rId5" Type="http://schemas.openxmlformats.org/officeDocument/2006/relationships/hyperlink" Target="http://www.npfs.org.uk/highers-in-a-nutshell/" TargetMode="Externa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body" idx="1"/>
          </p:nvPr>
        </p:nvSpPr>
        <p:spPr>
          <a:xfrm>
            <a:off x="269076" y="260648"/>
            <a:ext cx="9361040" cy="1160982"/>
          </a:xfrm>
        </p:spPr>
        <p:txBody>
          <a:bodyPr/>
          <a:lstStyle/>
          <a:p>
            <a:pPr algn="ctr" eaLnBrk="1" hangingPunct="1">
              <a:buFontTx/>
              <a:buNone/>
            </a:pPr>
            <a:r>
              <a:rPr lang="en-GB" altLang="en-US" b="1" dirty="0" smtClean="0">
                <a:solidFill>
                  <a:srgbClr val="00B050"/>
                </a:solidFill>
              </a:rPr>
              <a:t>S3 into S4 Transition</a:t>
            </a:r>
          </a:p>
          <a:p>
            <a:pPr algn="ctr" eaLnBrk="1" hangingPunct="1">
              <a:buFontTx/>
              <a:buNone/>
            </a:pPr>
            <a:r>
              <a:rPr lang="en-GB" altLang="en-US" b="1" dirty="0" smtClean="0">
                <a:solidFill>
                  <a:srgbClr val="00B050"/>
                </a:solidFill>
              </a:rPr>
              <a:t>Broad General Education into the Senior Phase</a:t>
            </a:r>
          </a:p>
        </p:txBody>
      </p:sp>
      <p:pic>
        <p:nvPicPr>
          <p:cNvPr id="4101" name="Picture 5" descr="New 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2537" y="6032561"/>
            <a:ext cx="537579" cy="61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5260" y="1580011"/>
            <a:ext cx="6048672" cy="4032448"/>
          </a:xfrm>
          <a:prstGeom prst="rect">
            <a:avLst/>
          </a:prstGeom>
        </p:spPr>
      </p:pic>
      <p:sp>
        <p:nvSpPr>
          <p:cNvPr id="5" name="Rectangle 4"/>
          <p:cNvSpPr/>
          <p:nvPr/>
        </p:nvSpPr>
        <p:spPr>
          <a:xfrm>
            <a:off x="2446441" y="5835978"/>
            <a:ext cx="5006310" cy="830997"/>
          </a:xfrm>
          <a:prstGeom prst="rect">
            <a:avLst/>
          </a:prstGeom>
        </p:spPr>
        <p:txBody>
          <a:bodyPr wrap="square">
            <a:spAutoFit/>
          </a:bodyPr>
          <a:lstStyle/>
          <a:p>
            <a:pPr algn="ctr" eaLnBrk="1" hangingPunct="1">
              <a:buFontTx/>
              <a:buNone/>
            </a:pPr>
            <a:r>
              <a:rPr lang="en-GB" altLang="en-US" sz="2400" dirty="0">
                <a:solidFill>
                  <a:srgbClr val="00B050"/>
                </a:solidFill>
              </a:rPr>
              <a:t>Curriculum Information </a:t>
            </a:r>
            <a:r>
              <a:rPr lang="en-GB" altLang="en-US" sz="2400" dirty="0" smtClean="0">
                <a:solidFill>
                  <a:srgbClr val="00B050"/>
                </a:solidFill>
              </a:rPr>
              <a:t>Evening</a:t>
            </a:r>
          </a:p>
          <a:p>
            <a:pPr algn="ctr" eaLnBrk="1" hangingPunct="1"/>
            <a:r>
              <a:rPr lang="en-GB" altLang="en-US" sz="2400" dirty="0">
                <a:solidFill>
                  <a:srgbClr val="00B050"/>
                </a:solidFill>
              </a:rPr>
              <a:t>Wednesday 10 January, </a:t>
            </a:r>
            <a:r>
              <a:rPr lang="en-GB" altLang="en-US" sz="2400" dirty="0" smtClean="0">
                <a:solidFill>
                  <a:srgbClr val="00B050"/>
                </a:solidFill>
              </a:rPr>
              <a:t>2018</a:t>
            </a:r>
            <a:endParaRPr lang="en-GB" altLang="en-US" sz="2400" dirty="0">
              <a:solidFill>
                <a:srgbClr val="00B05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6052" y="1193850"/>
            <a:ext cx="9906000" cy="5517232"/>
          </a:xfrm>
        </p:spPr>
        <p:txBody>
          <a:bodyPr rtlCol="0">
            <a:noAutofit/>
          </a:bodyPr>
          <a:lstStyle/>
          <a:p>
            <a:pPr fontAlgn="auto">
              <a:spcAft>
                <a:spcPts val="0"/>
              </a:spcAft>
              <a:defRPr/>
            </a:pPr>
            <a:r>
              <a:rPr lang="en-GB" altLang="en-US" dirty="0">
                <a:solidFill>
                  <a:srgbClr val="00B050"/>
                </a:solidFill>
              </a:rPr>
              <a:t>Team Game – </a:t>
            </a:r>
            <a:r>
              <a:rPr lang="en-GB" altLang="en-US" dirty="0" smtClean="0">
                <a:solidFill>
                  <a:srgbClr val="00B050"/>
                </a:solidFill>
              </a:rPr>
              <a:t>Parents / Carers, </a:t>
            </a:r>
            <a:r>
              <a:rPr lang="en-GB" altLang="en-US" dirty="0">
                <a:solidFill>
                  <a:srgbClr val="00B050"/>
                </a:solidFill>
              </a:rPr>
              <a:t>Pupils, Community, SLT, </a:t>
            </a:r>
            <a:r>
              <a:rPr lang="en-GB" altLang="en-US" dirty="0" smtClean="0">
                <a:solidFill>
                  <a:srgbClr val="00B050"/>
                </a:solidFill>
              </a:rPr>
              <a:t>FHs</a:t>
            </a:r>
            <a:r>
              <a:rPr lang="en-GB" altLang="en-US" dirty="0">
                <a:solidFill>
                  <a:srgbClr val="00B050"/>
                </a:solidFill>
              </a:rPr>
              <a:t>, </a:t>
            </a:r>
            <a:r>
              <a:rPr lang="en-GB" altLang="en-US" dirty="0" smtClean="0">
                <a:solidFill>
                  <a:srgbClr val="00B050"/>
                </a:solidFill>
              </a:rPr>
              <a:t>Teachers</a:t>
            </a:r>
            <a:r>
              <a:rPr lang="en-GB" altLang="en-US" dirty="0">
                <a:solidFill>
                  <a:srgbClr val="00B050"/>
                </a:solidFill>
              </a:rPr>
              <a:t> </a:t>
            </a:r>
            <a:r>
              <a:rPr lang="en-GB" altLang="en-US" dirty="0" smtClean="0">
                <a:solidFill>
                  <a:srgbClr val="00B050"/>
                </a:solidFill>
              </a:rPr>
              <a:t>&amp; Support Colleagues</a:t>
            </a:r>
          </a:p>
          <a:p>
            <a:pPr fontAlgn="auto">
              <a:spcAft>
                <a:spcPts val="0"/>
              </a:spcAft>
              <a:defRPr/>
            </a:pPr>
            <a:r>
              <a:rPr lang="en-GB" altLang="en-US" dirty="0" smtClean="0">
                <a:solidFill>
                  <a:srgbClr val="00B050"/>
                </a:solidFill>
              </a:rPr>
              <a:t>“Hard Work Beats Talent When Talent Doesn’t Work Hard”</a:t>
            </a:r>
          </a:p>
          <a:p>
            <a:pPr fontAlgn="auto">
              <a:spcAft>
                <a:spcPts val="0"/>
              </a:spcAft>
              <a:defRPr/>
            </a:pPr>
            <a:r>
              <a:rPr lang="en-GB" altLang="en-US" dirty="0" smtClean="0">
                <a:solidFill>
                  <a:srgbClr val="00B050"/>
                </a:solidFill>
              </a:rPr>
              <a:t>Resilience – be inspired to do better</a:t>
            </a:r>
          </a:p>
          <a:p>
            <a:pPr fontAlgn="auto">
              <a:spcAft>
                <a:spcPts val="0"/>
              </a:spcAft>
              <a:defRPr/>
            </a:pPr>
            <a:r>
              <a:rPr lang="en-GB" altLang="en-US" dirty="0" smtClean="0">
                <a:solidFill>
                  <a:srgbClr val="00B050"/>
                </a:solidFill>
              </a:rPr>
              <a:t>Maths and English – Literacy and Numeracy are key skills for all learning</a:t>
            </a:r>
          </a:p>
          <a:p>
            <a:pPr fontAlgn="auto">
              <a:spcAft>
                <a:spcPts val="0"/>
              </a:spcAft>
              <a:defRPr/>
            </a:pPr>
            <a:r>
              <a:rPr lang="en-GB" altLang="en-US" dirty="0" smtClean="0">
                <a:solidFill>
                  <a:srgbClr val="00B050"/>
                </a:solidFill>
              </a:rPr>
              <a:t>Learning Conversations – Knowing where you are in your learning and how to improve.  </a:t>
            </a:r>
          </a:p>
          <a:p>
            <a:pPr fontAlgn="auto">
              <a:spcAft>
                <a:spcPts val="0"/>
              </a:spcAft>
              <a:defRPr/>
            </a:pPr>
            <a:r>
              <a:rPr lang="en-GB" altLang="en-US" dirty="0" smtClean="0">
                <a:solidFill>
                  <a:srgbClr val="00B050"/>
                </a:solidFill>
              </a:rPr>
              <a:t>Strong Attendance = Stronger Qualifications</a:t>
            </a:r>
          </a:p>
          <a:p>
            <a:pPr fontAlgn="auto">
              <a:spcAft>
                <a:spcPts val="0"/>
              </a:spcAft>
              <a:defRPr/>
            </a:pPr>
            <a:endParaRPr lang="en-GB" altLang="en-US" sz="2400" dirty="0" smtClean="0"/>
          </a:p>
        </p:txBody>
      </p:sp>
      <p:sp>
        <p:nvSpPr>
          <p:cNvPr id="6" name="TextBox 2"/>
          <p:cNvSpPr txBox="1">
            <a:spLocks noChangeArrowheads="1"/>
          </p:cNvSpPr>
          <p:nvPr/>
        </p:nvSpPr>
        <p:spPr bwMode="auto">
          <a:xfrm>
            <a:off x="818592" y="332656"/>
            <a:ext cx="82809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3200" b="1" dirty="0" smtClean="0">
                <a:solidFill>
                  <a:srgbClr val="00B050"/>
                </a:solidFill>
                <a:latin typeface="+mj-lt"/>
              </a:rPr>
              <a:t>Supporting Pupils to Achieve and Aspire</a:t>
            </a:r>
            <a:endParaRPr lang="en-GB" altLang="en-US" sz="3200" b="1" dirty="0">
              <a:solidFill>
                <a:srgbClr val="00B050"/>
              </a:solidFill>
              <a:latin typeface="+mj-lt"/>
            </a:endParaRPr>
          </a:p>
        </p:txBody>
      </p:sp>
      <p:pic>
        <p:nvPicPr>
          <p:cNvPr id="7" name="Picture 5" descr="New 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8912" y="5805264"/>
            <a:ext cx="440412" cy="50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82123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39974" y="256679"/>
            <a:ext cx="7626052" cy="778098"/>
          </a:xfrm>
        </p:spPr>
        <p:txBody>
          <a:bodyPr/>
          <a:lstStyle/>
          <a:p>
            <a:pPr eaLnBrk="1" hangingPunct="1"/>
            <a:r>
              <a:rPr lang="en-GB" altLang="en-US" sz="4000" b="1" dirty="0" smtClean="0">
                <a:solidFill>
                  <a:srgbClr val="00B050"/>
                </a:solidFill>
              </a:rPr>
              <a:t>National Curriculum Structure</a:t>
            </a:r>
          </a:p>
        </p:txBody>
      </p:sp>
      <p:sp>
        <p:nvSpPr>
          <p:cNvPr id="5123" name="Rectangle 3"/>
          <p:cNvSpPr>
            <a:spLocks noGrp="1" noChangeArrowheads="1"/>
          </p:cNvSpPr>
          <p:nvPr>
            <p:ph type="body" idx="1"/>
          </p:nvPr>
        </p:nvSpPr>
        <p:spPr>
          <a:xfrm>
            <a:off x="495300" y="1268760"/>
            <a:ext cx="8915400" cy="5184576"/>
          </a:xfrm>
        </p:spPr>
        <p:txBody>
          <a:bodyPr/>
          <a:lstStyle/>
          <a:p>
            <a:pPr algn="ctr" eaLnBrk="1" hangingPunct="1">
              <a:buFontTx/>
              <a:buNone/>
            </a:pPr>
            <a:r>
              <a:rPr lang="en-GB" altLang="en-US" dirty="0" smtClean="0">
                <a:solidFill>
                  <a:srgbClr val="00B050"/>
                </a:solidFill>
              </a:rPr>
              <a:t>S1, 2, 3 – Broad General Education</a:t>
            </a:r>
          </a:p>
          <a:p>
            <a:pPr algn="ctr" eaLnBrk="1" hangingPunct="1">
              <a:buFontTx/>
              <a:buNone/>
            </a:pPr>
            <a:r>
              <a:rPr lang="en-GB" altLang="en-US" sz="2400" dirty="0" smtClean="0">
                <a:solidFill>
                  <a:srgbClr val="00B050"/>
                </a:solidFill>
              </a:rPr>
              <a:t>(</a:t>
            </a:r>
            <a:r>
              <a:rPr lang="en-GB" altLang="en-US" sz="2400" dirty="0">
                <a:solidFill>
                  <a:srgbClr val="00B050"/>
                </a:solidFill>
              </a:rPr>
              <a:t>S</a:t>
            </a:r>
            <a:r>
              <a:rPr lang="en-GB" altLang="en-US" sz="2400" dirty="0" smtClean="0">
                <a:solidFill>
                  <a:srgbClr val="00B050"/>
                </a:solidFill>
              </a:rPr>
              <a:t>kills &amp; Knowledge development)</a:t>
            </a:r>
          </a:p>
          <a:p>
            <a:pPr algn="ctr" eaLnBrk="1" hangingPunct="1"/>
            <a:endParaRPr lang="en-GB" altLang="en-US" dirty="0" smtClean="0">
              <a:solidFill>
                <a:srgbClr val="00B050"/>
              </a:solidFill>
            </a:endParaRPr>
          </a:p>
          <a:p>
            <a:pPr algn="ctr" eaLnBrk="1" hangingPunct="1">
              <a:buFontTx/>
              <a:buNone/>
            </a:pPr>
            <a:endParaRPr lang="en-GB" altLang="en-US" dirty="0" smtClean="0">
              <a:solidFill>
                <a:srgbClr val="00B050"/>
              </a:solidFill>
            </a:endParaRPr>
          </a:p>
          <a:p>
            <a:pPr algn="ctr" eaLnBrk="1" hangingPunct="1">
              <a:buFontTx/>
              <a:buNone/>
            </a:pPr>
            <a:r>
              <a:rPr lang="en-GB" altLang="en-US" dirty="0" smtClean="0">
                <a:solidFill>
                  <a:srgbClr val="00B050"/>
                </a:solidFill>
              </a:rPr>
              <a:t>S4, 5, 6 – Senior Phase</a:t>
            </a:r>
          </a:p>
          <a:p>
            <a:pPr algn="ctr" eaLnBrk="1" hangingPunct="1">
              <a:buFontTx/>
              <a:buNone/>
            </a:pPr>
            <a:r>
              <a:rPr lang="en-GB" altLang="en-US" sz="2400" dirty="0" smtClean="0">
                <a:solidFill>
                  <a:srgbClr val="00B050"/>
                </a:solidFill>
              </a:rPr>
              <a:t>(Certification – SQA and other Awards)</a:t>
            </a:r>
          </a:p>
          <a:p>
            <a:pPr algn="ctr" eaLnBrk="1" hangingPunct="1">
              <a:buFontTx/>
              <a:buNone/>
            </a:pPr>
            <a:endParaRPr lang="en-GB" altLang="en-US" dirty="0" smtClean="0">
              <a:solidFill>
                <a:srgbClr val="00B050"/>
              </a:solidFill>
            </a:endParaRPr>
          </a:p>
          <a:p>
            <a:pPr algn="ctr" eaLnBrk="1" hangingPunct="1">
              <a:buFontTx/>
              <a:buNone/>
            </a:pPr>
            <a:endParaRPr lang="en-GB" altLang="en-US" dirty="0" smtClean="0">
              <a:solidFill>
                <a:srgbClr val="00B050"/>
              </a:solidFill>
            </a:endParaRPr>
          </a:p>
          <a:p>
            <a:pPr algn="ctr" eaLnBrk="1" hangingPunct="1">
              <a:buFontTx/>
              <a:buNone/>
            </a:pPr>
            <a:r>
              <a:rPr lang="en-GB" altLang="en-US" dirty="0" smtClean="0">
                <a:solidFill>
                  <a:srgbClr val="00B050"/>
                </a:solidFill>
              </a:rPr>
              <a:t>Positive (post-school) Destination</a:t>
            </a:r>
          </a:p>
        </p:txBody>
      </p:sp>
      <p:sp>
        <p:nvSpPr>
          <p:cNvPr id="5124" name="AutoShape 5"/>
          <p:cNvSpPr>
            <a:spLocks noChangeArrowheads="1"/>
          </p:cNvSpPr>
          <p:nvPr/>
        </p:nvSpPr>
        <p:spPr bwMode="auto">
          <a:xfrm>
            <a:off x="4448176" y="2421384"/>
            <a:ext cx="936625" cy="1007616"/>
          </a:xfrm>
          <a:prstGeom prst="downArrow">
            <a:avLst>
              <a:gd name="adj1" fmla="val 50000"/>
              <a:gd name="adj2" fmla="val 25000"/>
            </a:avLst>
          </a:prstGeom>
          <a:solidFill>
            <a:srgbClr val="7030A0"/>
          </a:solidFill>
          <a:ln w="9525">
            <a:solidFill>
              <a:schemeClr val="tx1"/>
            </a:solidFill>
            <a:miter lim="800000"/>
            <a:headEnd/>
            <a:tailEnd/>
          </a:ln>
          <a:effectLst/>
          <a:extLst/>
        </p:spPr>
        <p:txBody>
          <a:bodyPr vert="eaVert" wrap="none" anchor="ctr"/>
          <a:lstStyle>
            <a:lvl1pPr>
              <a:spcBef>
                <a:spcPct val="20000"/>
              </a:spcBef>
              <a:buChar char="•"/>
              <a:defRPr sz="3200">
                <a:solidFill>
                  <a:schemeClr val="accent2"/>
                </a:solidFill>
                <a:latin typeface="Calibri" panose="020F0502020204030204" pitchFamily="34" charset="0"/>
                <a:cs typeface="Arial" panose="020B0604020202020204" pitchFamily="34" charset="0"/>
              </a:defRPr>
            </a:lvl1pPr>
            <a:lvl2pPr marL="742950" indent="-285750">
              <a:spcBef>
                <a:spcPct val="20000"/>
              </a:spcBef>
              <a:buChar char="–"/>
              <a:defRPr sz="2800">
                <a:solidFill>
                  <a:schemeClr val="accent2"/>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accent2"/>
                </a:solidFill>
                <a:latin typeface="Calibri" panose="020F0502020204030204" pitchFamily="34" charset="0"/>
                <a:cs typeface="Arial" panose="020B0604020202020204" pitchFamily="34" charset="0"/>
              </a:defRPr>
            </a:lvl3pPr>
            <a:lvl4pPr marL="1600200" indent="-228600">
              <a:spcBef>
                <a:spcPct val="20000"/>
              </a:spcBef>
              <a:buChar char="–"/>
              <a:defRPr sz="2000">
                <a:solidFill>
                  <a:schemeClr val="accent2"/>
                </a:solidFill>
                <a:latin typeface="Calibri" panose="020F0502020204030204" pitchFamily="34" charset="0"/>
                <a:cs typeface="Arial" panose="020B0604020202020204" pitchFamily="34" charset="0"/>
              </a:defRPr>
            </a:lvl4pPr>
            <a:lvl5pPr marL="2057400" indent="-228600">
              <a:spcBef>
                <a:spcPct val="20000"/>
              </a:spcBef>
              <a:buChar char="»"/>
              <a:defRPr sz="2000">
                <a:solidFill>
                  <a:schemeClr val="accent2"/>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Calibri" panose="020F0502020204030204" pitchFamily="34" charset="0"/>
                <a:cs typeface="Arial" panose="020B0604020202020204" pitchFamily="34" charset="0"/>
              </a:defRPr>
            </a:lvl9pPr>
          </a:lstStyle>
          <a:p>
            <a:pPr algn="ctr" eaLnBrk="1" hangingPunct="1">
              <a:spcBef>
                <a:spcPct val="0"/>
              </a:spcBef>
              <a:buFontTx/>
              <a:buNone/>
            </a:pPr>
            <a:endParaRPr lang="en-US" altLang="en-US" sz="1800">
              <a:solidFill>
                <a:srgbClr val="7030A0"/>
              </a:solidFill>
              <a:latin typeface="Arial" panose="020B0604020202020204" pitchFamily="34" charset="0"/>
            </a:endParaRPr>
          </a:p>
        </p:txBody>
      </p:sp>
      <p:sp>
        <p:nvSpPr>
          <p:cNvPr id="5125" name="AutoShape 6"/>
          <p:cNvSpPr>
            <a:spLocks noChangeArrowheads="1"/>
          </p:cNvSpPr>
          <p:nvPr/>
        </p:nvSpPr>
        <p:spPr bwMode="auto">
          <a:xfrm>
            <a:off x="4448176" y="4653632"/>
            <a:ext cx="936625" cy="1007616"/>
          </a:xfrm>
          <a:prstGeom prst="downArrow">
            <a:avLst>
              <a:gd name="adj1" fmla="val 50000"/>
              <a:gd name="adj2" fmla="val 25000"/>
            </a:avLst>
          </a:prstGeom>
          <a:solidFill>
            <a:srgbClr val="7030A0"/>
          </a:solidFill>
          <a:ln w="9525">
            <a:solidFill>
              <a:schemeClr val="tx1"/>
            </a:solidFill>
            <a:miter lim="800000"/>
            <a:headEnd/>
            <a:tailEnd/>
          </a:ln>
          <a:effectLst/>
          <a:extLst/>
        </p:spPr>
        <p:txBody>
          <a:bodyPr vert="eaVert" wrap="none" anchor="ctr"/>
          <a:lstStyle>
            <a:lvl1pPr>
              <a:spcBef>
                <a:spcPct val="20000"/>
              </a:spcBef>
              <a:buChar char="•"/>
              <a:defRPr sz="3200">
                <a:solidFill>
                  <a:schemeClr val="accent2"/>
                </a:solidFill>
                <a:latin typeface="Calibri" panose="020F0502020204030204" pitchFamily="34" charset="0"/>
                <a:cs typeface="Arial" panose="020B0604020202020204" pitchFamily="34" charset="0"/>
              </a:defRPr>
            </a:lvl1pPr>
            <a:lvl2pPr marL="742950" indent="-285750">
              <a:spcBef>
                <a:spcPct val="20000"/>
              </a:spcBef>
              <a:buChar char="–"/>
              <a:defRPr sz="2800">
                <a:solidFill>
                  <a:schemeClr val="accent2"/>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accent2"/>
                </a:solidFill>
                <a:latin typeface="Calibri" panose="020F0502020204030204" pitchFamily="34" charset="0"/>
                <a:cs typeface="Arial" panose="020B0604020202020204" pitchFamily="34" charset="0"/>
              </a:defRPr>
            </a:lvl3pPr>
            <a:lvl4pPr marL="1600200" indent="-228600">
              <a:spcBef>
                <a:spcPct val="20000"/>
              </a:spcBef>
              <a:buChar char="–"/>
              <a:defRPr sz="2000">
                <a:solidFill>
                  <a:schemeClr val="accent2"/>
                </a:solidFill>
                <a:latin typeface="Calibri" panose="020F0502020204030204" pitchFamily="34" charset="0"/>
                <a:cs typeface="Arial" panose="020B0604020202020204" pitchFamily="34" charset="0"/>
              </a:defRPr>
            </a:lvl4pPr>
            <a:lvl5pPr marL="2057400" indent="-228600">
              <a:spcBef>
                <a:spcPct val="20000"/>
              </a:spcBef>
              <a:buChar char="»"/>
              <a:defRPr sz="2000">
                <a:solidFill>
                  <a:schemeClr val="accent2"/>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Calibri" panose="020F0502020204030204" pitchFamily="34" charset="0"/>
                <a:cs typeface="Arial" panose="020B0604020202020204" pitchFamily="34" charset="0"/>
              </a:defRPr>
            </a:lvl9pPr>
          </a:lstStyle>
          <a:p>
            <a:pPr algn="ctr" eaLnBrk="1" hangingPunct="1">
              <a:spcBef>
                <a:spcPct val="0"/>
              </a:spcBef>
              <a:buFontTx/>
              <a:buNone/>
            </a:pPr>
            <a:endParaRPr lang="en-US" altLang="en-US" sz="1800">
              <a:solidFill>
                <a:schemeClr val="tx1"/>
              </a:solidFill>
              <a:latin typeface="Arial" panose="020B0604020202020204" pitchFamily="34" charset="0"/>
            </a:endParaRPr>
          </a:p>
        </p:txBody>
      </p:sp>
      <p:pic>
        <p:nvPicPr>
          <p:cNvPr id="6" name="Picture 5" descr="New Pi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8912" y="5805264"/>
            <a:ext cx="440412" cy="50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8928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411227" y="198438"/>
            <a:ext cx="5105772" cy="1143000"/>
          </a:xfrm>
        </p:spPr>
        <p:txBody>
          <a:bodyPr/>
          <a:lstStyle/>
          <a:p>
            <a:pPr eaLnBrk="1" hangingPunct="1"/>
            <a:r>
              <a:rPr lang="en-GB" altLang="en-US" sz="4800" b="1" dirty="0" smtClean="0">
                <a:solidFill>
                  <a:srgbClr val="00B050"/>
                </a:solidFill>
              </a:rPr>
              <a:t>The Curriculum</a:t>
            </a:r>
          </a:p>
        </p:txBody>
      </p:sp>
      <p:sp>
        <p:nvSpPr>
          <p:cNvPr id="7171" name="Rectangle 3"/>
          <p:cNvSpPr>
            <a:spLocks noGrp="1" noChangeArrowheads="1"/>
          </p:cNvSpPr>
          <p:nvPr>
            <p:ph type="body" idx="1"/>
          </p:nvPr>
        </p:nvSpPr>
        <p:spPr>
          <a:xfrm>
            <a:off x="283593" y="1412776"/>
            <a:ext cx="9361040" cy="5040560"/>
          </a:xfrm>
        </p:spPr>
        <p:txBody>
          <a:bodyPr/>
          <a:lstStyle/>
          <a:p>
            <a:pPr eaLnBrk="1" hangingPunct="1">
              <a:buClr>
                <a:srgbClr val="7030A0"/>
              </a:buClr>
            </a:pPr>
            <a:r>
              <a:rPr lang="en-GB" altLang="en-US" dirty="0">
                <a:solidFill>
                  <a:srgbClr val="00B050"/>
                </a:solidFill>
              </a:rPr>
              <a:t>The Curriculum is defined as the “totality of learners’ experiences both in and out of school</a:t>
            </a:r>
            <a:r>
              <a:rPr lang="en-GB" altLang="en-US" dirty="0" smtClean="0">
                <a:solidFill>
                  <a:srgbClr val="00B050"/>
                </a:solidFill>
              </a:rPr>
              <a:t>”</a:t>
            </a:r>
            <a:endParaRPr lang="en-GB" altLang="en-US" dirty="0">
              <a:solidFill>
                <a:srgbClr val="00B050"/>
              </a:solidFill>
            </a:endParaRPr>
          </a:p>
          <a:p>
            <a:pPr eaLnBrk="1" hangingPunct="1">
              <a:buClr>
                <a:srgbClr val="7030A0"/>
              </a:buClr>
            </a:pPr>
            <a:r>
              <a:rPr lang="en-GB" altLang="en-US" dirty="0">
                <a:solidFill>
                  <a:srgbClr val="00B050"/>
                </a:solidFill>
              </a:rPr>
              <a:t>Partnership working is </a:t>
            </a:r>
            <a:r>
              <a:rPr lang="en-GB" altLang="en-US" dirty="0" smtClean="0">
                <a:solidFill>
                  <a:srgbClr val="00B050"/>
                </a:solidFill>
              </a:rPr>
              <a:t>key</a:t>
            </a:r>
          </a:p>
          <a:p>
            <a:pPr eaLnBrk="1" hangingPunct="1">
              <a:buClr>
                <a:srgbClr val="7030A0"/>
              </a:buClr>
            </a:pPr>
            <a:r>
              <a:rPr lang="en-GB" altLang="en-US" dirty="0" smtClean="0">
                <a:solidFill>
                  <a:srgbClr val="00B050"/>
                </a:solidFill>
              </a:rPr>
              <a:t>Senior Phase opportunities </a:t>
            </a:r>
            <a:r>
              <a:rPr lang="en-GB" altLang="en-US" dirty="0">
                <a:solidFill>
                  <a:srgbClr val="00B050"/>
                </a:solidFill>
              </a:rPr>
              <a:t>which support </a:t>
            </a:r>
            <a:r>
              <a:rPr lang="en-GB" altLang="en-US" dirty="0" smtClean="0">
                <a:solidFill>
                  <a:srgbClr val="00B050"/>
                </a:solidFill>
              </a:rPr>
              <a:t>each pupil’s learning pathway</a:t>
            </a:r>
          </a:p>
          <a:p>
            <a:pPr eaLnBrk="1" hangingPunct="1">
              <a:buClr>
                <a:srgbClr val="7030A0"/>
              </a:buClr>
            </a:pPr>
            <a:r>
              <a:rPr lang="en-GB" altLang="en-US" dirty="0" smtClean="0">
                <a:solidFill>
                  <a:srgbClr val="00B050"/>
                </a:solidFill>
              </a:rPr>
              <a:t>Differentiation</a:t>
            </a:r>
            <a:r>
              <a:rPr lang="en-GB" altLang="en-US" dirty="0">
                <a:solidFill>
                  <a:srgbClr val="00B050"/>
                </a:solidFill>
              </a:rPr>
              <a:t>, </a:t>
            </a:r>
            <a:r>
              <a:rPr lang="en-GB" altLang="en-US" dirty="0" smtClean="0">
                <a:solidFill>
                  <a:srgbClr val="00B050"/>
                </a:solidFill>
              </a:rPr>
              <a:t>support </a:t>
            </a:r>
            <a:r>
              <a:rPr lang="en-GB" altLang="en-US" dirty="0">
                <a:solidFill>
                  <a:srgbClr val="00B050"/>
                </a:solidFill>
              </a:rPr>
              <a:t>and </a:t>
            </a:r>
            <a:r>
              <a:rPr lang="en-GB" altLang="en-US" dirty="0" smtClean="0">
                <a:solidFill>
                  <a:srgbClr val="00B050"/>
                </a:solidFill>
              </a:rPr>
              <a:t>challenge</a:t>
            </a:r>
            <a:endParaRPr lang="en-GB" altLang="en-US" dirty="0">
              <a:solidFill>
                <a:srgbClr val="00B050"/>
              </a:solidFill>
            </a:endParaRPr>
          </a:p>
          <a:p>
            <a:pPr eaLnBrk="1" hangingPunct="1">
              <a:buClr>
                <a:srgbClr val="7030A0"/>
              </a:buClr>
            </a:pPr>
            <a:r>
              <a:rPr lang="en-GB" altLang="en-US" dirty="0" smtClean="0">
                <a:solidFill>
                  <a:srgbClr val="00B050"/>
                </a:solidFill>
              </a:rPr>
              <a:t>Developing </a:t>
            </a:r>
            <a:r>
              <a:rPr lang="en-GB" altLang="en-US" dirty="0">
                <a:solidFill>
                  <a:srgbClr val="00B050"/>
                </a:solidFill>
              </a:rPr>
              <a:t>resilience, </a:t>
            </a:r>
            <a:r>
              <a:rPr lang="en-GB" altLang="en-US" dirty="0" smtClean="0">
                <a:solidFill>
                  <a:srgbClr val="00B050"/>
                </a:solidFill>
              </a:rPr>
              <a:t>encouraging aspiration</a:t>
            </a:r>
            <a:endParaRPr lang="en-GB" altLang="en-US" dirty="0">
              <a:solidFill>
                <a:srgbClr val="00B050"/>
              </a:solidFill>
            </a:endParaRPr>
          </a:p>
          <a:p>
            <a:pPr eaLnBrk="1" hangingPunct="1">
              <a:buClr>
                <a:srgbClr val="7030A0"/>
              </a:buClr>
            </a:pPr>
            <a:r>
              <a:rPr lang="en-GB" altLang="en-US" dirty="0" smtClean="0">
                <a:solidFill>
                  <a:srgbClr val="00B050"/>
                </a:solidFill>
              </a:rPr>
              <a:t>S4/5/6 </a:t>
            </a:r>
            <a:r>
              <a:rPr lang="en-GB" altLang="en-US" dirty="0">
                <a:solidFill>
                  <a:srgbClr val="00B050"/>
                </a:solidFill>
              </a:rPr>
              <a:t>is </a:t>
            </a:r>
            <a:r>
              <a:rPr lang="en-GB" altLang="en-US" dirty="0" smtClean="0">
                <a:solidFill>
                  <a:srgbClr val="00B050"/>
                </a:solidFill>
              </a:rPr>
              <a:t>for </a:t>
            </a:r>
            <a:r>
              <a:rPr lang="en-GB" altLang="en-US" dirty="0">
                <a:solidFill>
                  <a:srgbClr val="00B050"/>
                </a:solidFill>
              </a:rPr>
              <a:t>certification and ensuring Positive Leaver </a:t>
            </a:r>
            <a:r>
              <a:rPr lang="en-GB" altLang="en-US" dirty="0" smtClean="0">
                <a:solidFill>
                  <a:srgbClr val="00B050"/>
                </a:solidFill>
              </a:rPr>
              <a:t>Destinations</a:t>
            </a:r>
            <a:endParaRPr lang="en-GB" altLang="en-US" sz="2400" dirty="0"/>
          </a:p>
          <a:p>
            <a:pPr lvl="1" eaLnBrk="1" hangingPunct="1">
              <a:buClr>
                <a:schemeClr val="tx1"/>
              </a:buClr>
            </a:pPr>
            <a:endParaRPr lang="en-GB" altLang="en-US" sz="2400" dirty="0"/>
          </a:p>
        </p:txBody>
      </p:sp>
      <p:pic>
        <p:nvPicPr>
          <p:cNvPr id="4" name="Picture 3" descr="New 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57456" y="6022752"/>
            <a:ext cx="440412" cy="50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2308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853258" y="245774"/>
            <a:ext cx="6185892" cy="706090"/>
          </a:xfrm>
        </p:spPr>
        <p:txBody>
          <a:bodyPr/>
          <a:lstStyle/>
          <a:p>
            <a:r>
              <a:rPr lang="en-GB" altLang="en-US" sz="3600" dirty="0" err="1" smtClean="0">
                <a:solidFill>
                  <a:srgbClr val="00B050"/>
                </a:solidFill>
              </a:rPr>
              <a:t>CfE</a:t>
            </a:r>
            <a:r>
              <a:rPr lang="en-GB" altLang="en-US" sz="3600" dirty="0" smtClean="0">
                <a:solidFill>
                  <a:srgbClr val="00B050"/>
                </a:solidFill>
              </a:rPr>
              <a:t> National Qualifications</a:t>
            </a:r>
            <a:endParaRPr lang="en-GB" altLang="en-US" dirty="0" smtClean="0">
              <a:solidFill>
                <a:srgbClr val="00B050"/>
              </a:solidFill>
            </a:endParaRPr>
          </a:p>
        </p:txBody>
      </p:sp>
      <p:sp>
        <p:nvSpPr>
          <p:cNvPr id="10243" name="Content Placeholder 2"/>
          <p:cNvSpPr>
            <a:spLocks noGrp="1"/>
          </p:cNvSpPr>
          <p:nvPr>
            <p:ph idx="1"/>
          </p:nvPr>
        </p:nvSpPr>
        <p:spPr>
          <a:xfrm>
            <a:off x="1273796" y="1221111"/>
            <a:ext cx="7344816" cy="648072"/>
          </a:xfrm>
        </p:spPr>
        <p:txBody>
          <a:bodyPr/>
          <a:lstStyle/>
          <a:p>
            <a:pPr marL="0" indent="0">
              <a:buFontTx/>
              <a:buNone/>
            </a:pPr>
            <a:r>
              <a:rPr lang="en-GB" altLang="en-US" dirty="0" smtClean="0">
                <a:solidFill>
                  <a:srgbClr val="7030A0"/>
                </a:solidFill>
                <a:latin typeface="Gotham-Bold"/>
              </a:rPr>
              <a:t>SQA Qualifications in the Senior Phase:</a:t>
            </a:r>
            <a:endParaRPr lang="en-GB" altLang="en-US" dirty="0" smtClean="0">
              <a:solidFill>
                <a:srgbClr val="7030A0"/>
              </a:solidFill>
              <a:latin typeface="Gotham-Light"/>
            </a:endParaRPr>
          </a:p>
        </p:txBody>
      </p:sp>
      <p:pic>
        <p:nvPicPr>
          <p:cNvPr id="1024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2581" t="31061" r="6670" b="16388"/>
          <a:stretch/>
        </p:blipFill>
        <p:spPr bwMode="auto">
          <a:xfrm>
            <a:off x="362737" y="2166384"/>
            <a:ext cx="3947413" cy="453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169024" y="3531020"/>
            <a:ext cx="4248472" cy="830997"/>
          </a:xfrm>
          <a:prstGeom prst="rect">
            <a:avLst/>
          </a:prstGeom>
          <a:noFill/>
        </p:spPr>
        <p:txBody>
          <a:bodyPr wrap="square" rtlCol="0">
            <a:spAutoFit/>
          </a:bodyPr>
          <a:lstStyle/>
          <a:p>
            <a:pPr algn="ctr"/>
            <a:r>
              <a:rPr lang="en-GB" sz="2400" dirty="0" smtClean="0">
                <a:solidFill>
                  <a:srgbClr val="00B050"/>
                </a:solidFill>
              </a:rPr>
              <a:t>Internally assessed by TGS - </a:t>
            </a:r>
          </a:p>
          <a:p>
            <a:pPr algn="ctr"/>
            <a:r>
              <a:rPr lang="en-GB" sz="2400" dirty="0" smtClean="0">
                <a:solidFill>
                  <a:srgbClr val="00B050"/>
                </a:solidFill>
              </a:rPr>
              <a:t>SQA verify our standards</a:t>
            </a:r>
            <a:endParaRPr lang="en-GB" sz="2400" dirty="0">
              <a:solidFill>
                <a:srgbClr val="00B050"/>
              </a:solidFill>
            </a:endParaRPr>
          </a:p>
        </p:txBody>
      </p:sp>
      <p:sp>
        <p:nvSpPr>
          <p:cNvPr id="4" name="Right Brace 3"/>
          <p:cNvSpPr/>
          <p:nvPr/>
        </p:nvSpPr>
        <p:spPr>
          <a:xfrm>
            <a:off x="4218440" y="3159946"/>
            <a:ext cx="183419" cy="1573143"/>
          </a:xfrm>
          <a:prstGeom prst="rightBrace">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n>
                <a:solidFill>
                  <a:srgbClr val="7030A0"/>
                </a:solidFill>
              </a:ln>
            </a:endParaRPr>
          </a:p>
        </p:txBody>
      </p:sp>
      <p:sp>
        <p:nvSpPr>
          <p:cNvPr id="13" name="Right Brace 12"/>
          <p:cNvSpPr/>
          <p:nvPr/>
        </p:nvSpPr>
        <p:spPr>
          <a:xfrm>
            <a:off x="4211395" y="4964790"/>
            <a:ext cx="190464" cy="1448500"/>
          </a:xfrm>
          <a:prstGeom prst="rightBrace">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n>
                <a:solidFill>
                  <a:srgbClr val="7030A0"/>
                </a:solidFill>
              </a:ln>
            </a:endParaRPr>
          </a:p>
        </p:txBody>
      </p:sp>
      <p:sp>
        <p:nvSpPr>
          <p:cNvPr id="14" name="TextBox 13"/>
          <p:cNvSpPr txBox="1"/>
          <p:nvPr/>
        </p:nvSpPr>
        <p:spPr>
          <a:xfrm>
            <a:off x="5169024" y="5145454"/>
            <a:ext cx="4248472" cy="830997"/>
          </a:xfrm>
          <a:prstGeom prst="rect">
            <a:avLst/>
          </a:prstGeom>
          <a:noFill/>
        </p:spPr>
        <p:txBody>
          <a:bodyPr wrap="square" rtlCol="0">
            <a:spAutoFit/>
          </a:bodyPr>
          <a:lstStyle/>
          <a:p>
            <a:r>
              <a:rPr lang="en-GB" sz="2400" dirty="0" smtClean="0">
                <a:solidFill>
                  <a:srgbClr val="00B050"/>
                </a:solidFill>
              </a:rPr>
              <a:t>Externally assessed by SQA exams and coursework marks</a:t>
            </a:r>
            <a:endParaRPr lang="en-GB" sz="2400" dirty="0">
              <a:solidFill>
                <a:srgbClr val="00B050"/>
              </a:solidFill>
            </a:endParaRPr>
          </a:p>
        </p:txBody>
      </p:sp>
      <p:pic>
        <p:nvPicPr>
          <p:cNvPr id="15" name="Picture 14" descr="New Pi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7290" y="6162329"/>
            <a:ext cx="440412" cy="50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altLang="en-US" sz="4800" b="1" dirty="0" smtClean="0">
                <a:solidFill>
                  <a:srgbClr val="339966"/>
                </a:solidFill>
              </a:rPr>
              <a:t>Options Process</a:t>
            </a:r>
          </a:p>
        </p:txBody>
      </p:sp>
      <p:sp>
        <p:nvSpPr>
          <p:cNvPr id="12291" name="Rectangle 3"/>
          <p:cNvSpPr>
            <a:spLocks noGrp="1" noChangeArrowheads="1"/>
          </p:cNvSpPr>
          <p:nvPr>
            <p:ph type="body" idx="1"/>
          </p:nvPr>
        </p:nvSpPr>
        <p:spPr>
          <a:xfrm>
            <a:off x="495300" y="1600200"/>
            <a:ext cx="3449588" cy="676672"/>
          </a:xfrm>
        </p:spPr>
        <p:txBody>
          <a:bodyPr/>
          <a:lstStyle/>
          <a:p>
            <a:pPr marL="0" indent="0" eaLnBrk="1" hangingPunct="1">
              <a:buNone/>
            </a:pPr>
            <a:r>
              <a:rPr lang="en-GB" altLang="en-US" dirty="0" smtClean="0">
                <a:solidFill>
                  <a:srgbClr val="7030A0"/>
                </a:solidFill>
              </a:rPr>
              <a:t>Where to start…?</a:t>
            </a:r>
          </a:p>
        </p:txBody>
      </p:sp>
      <p:pic>
        <p:nvPicPr>
          <p:cNvPr id="12292" name="Picture 4" descr="which 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5706" y="2461716"/>
            <a:ext cx="4394587"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New Pict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78912" y="5805264"/>
            <a:ext cx="440412" cy="50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0011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360712" y="188640"/>
            <a:ext cx="5687864" cy="588328"/>
          </a:xfrm>
        </p:spPr>
        <p:txBody>
          <a:bodyPr/>
          <a:lstStyle/>
          <a:p>
            <a:pPr eaLnBrk="1" hangingPunct="1"/>
            <a:r>
              <a:rPr lang="en-GB" altLang="en-US" sz="3600" b="1" dirty="0" smtClean="0">
                <a:solidFill>
                  <a:srgbClr val="00B050"/>
                </a:solidFill>
              </a:rPr>
              <a:t>The S3 Preference Form</a:t>
            </a:r>
          </a:p>
        </p:txBody>
      </p:sp>
      <p:sp>
        <p:nvSpPr>
          <p:cNvPr id="6" name="Rectangle 3"/>
          <p:cNvSpPr txBox="1">
            <a:spLocks noChangeArrowheads="1"/>
          </p:cNvSpPr>
          <p:nvPr/>
        </p:nvSpPr>
        <p:spPr bwMode="auto">
          <a:xfrm>
            <a:off x="4539580" y="1804753"/>
            <a:ext cx="5169024" cy="4027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80000"/>
              </a:lnSpc>
              <a:buFontTx/>
              <a:buNone/>
            </a:pPr>
            <a:r>
              <a:rPr lang="en-GB" altLang="en-US" dirty="0" smtClean="0">
                <a:solidFill>
                  <a:srgbClr val="00B050"/>
                </a:solidFill>
              </a:rPr>
              <a:t>Preferences were made from the Curriculum Areas to ensure a balance within the Broad General Education.</a:t>
            </a:r>
          </a:p>
          <a:p>
            <a:pPr marL="0" indent="0" eaLnBrk="1" hangingPunct="1">
              <a:lnSpc>
                <a:spcPct val="80000"/>
              </a:lnSpc>
              <a:buFontTx/>
              <a:buNone/>
            </a:pPr>
            <a:endParaRPr lang="en-GB" altLang="en-US" sz="2200" dirty="0"/>
          </a:p>
          <a:p>
            <a:pPr marL="0" indent="0" eaLnBrk="1" hangingPunct="1">
              <a:lnSpc>
                <a:spcPct val="80000"/>
              </a:lnSpc>
              <a:buFontTx/>
              <a:buNone/>
            </a:pPr>
            <a:r>
              <a:rPr lang="en-GB" altLang="en-US" dirty="0" smtClean="0">
                <a:solidFill>
                  <a:srgbClr val="00B050"/>
                </a:solidFill>
              </a:rPr>
              <a:t>A free preference was also included to personalise the curriculum and respond to interest and aptitude.</a:t>
            </a:r>
          </a:p>
        </p:txBody>
      </p:sp>
      <p:pic>
        <p:nvPicPr>
          <p:cNvPr id="4" name="Picture 3"/>
          <p:cNvPicPr>
            <a:picLocks noChangeAspect="1"/>
          </p:cNvPicPr>
          <p:nvPr/>
        </p:nvPicPr>
        <p:blipFill rotWithShape="1">
          <a:blip r:embed="rId3"/>
          <a:srcRect l="35431" t="16401" r="37006" b="12901"/>
          <a:stretch/>
        </p:blipFill>
        <p:spPr>
          <a:xfrm>
            <a:off x="164468" y="967556"/>
            <a:ext cx="3960440" cy="5714349"/>
          </a:xfrm>
          <a:prstGeom prst="rect">
            <a:avLst/>
          </a:prstGeom>
        </p:spPr>
      </p:pic>
      <p:pic>
        <p:nvPicPr>
          <p:cNvPr id="7" name="Picture 6" descr="New Pict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49564" y="6179983"/>
            <a:ext cx="440412" cy="50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92571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84648" y="252897"/>
            <a:ext cx="6264696" cy="640085"/>
          </a:xfrm>
        </p:spPr>
        <p:txBody>
          <a:bodyPr/>
          <a:lstStyle/>
          <a:p>
            <a:pPr eaLnBrk="1" hangingPunct="1"/>
            <a:r>
              <a:rPr lang="en-GB" altLang="en-US" sz="3600" b="1" dirty="0" smtClean="0">
                <a:solidFill>
                  <a:srgbClr val="00B050"/>
                </a:solidFill>
              </a:rPr>
              <a:t>Transition from S3 into S4</a:t>
            </a:r>
          </a:p>
        </p:txBody>
      </p:sp>
      <p:sp>
        <p:nvSpPr>
          <p:cNvPr id="6" name="Rectangle 3"/>
          <p:cNvSpPr txBox="1">
            <a:spLocks noChangeArrowheads="1"/>
          </p:cNvSpPr>
          <p:nvPr/>
        </p:nvSpPr>
        <p:spPr bwMode="auto">
          <a:xfrm>
            <a:off x="200472" y="1237066"/>
            <a:ext cx="4998041" cy="3232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80000"/>
              </a:lnSpc>
              <a:buFontTx/>
              <a:buNone/>
            </a:pPr>
            <a:r>
              <a:rPr lang="en-GB" altLang="en-US" sz="2400" dirty="0" smtClean="0">
                <a:solidFill>
                  <a:srgbClr val="7030A0"/>
                </a:solidFill>
              </a:rPr>
              <a:t>Decisions</a:t>
            </a:r>
          </a:p>
          <a:p>
            <a:pPr eaLnBrk="1" hangingPunct="1">
              <a:lnSpc>
                <a:spcPct val="80000"/>
              </a:lnSpc>
              <a:buFontTx/>
              <a:buNone/>
            </a:pPr>
            <a:endParaRPr lang="en-GB" altLang="en-US" sz="1100" dirty="0" smtClean="0">
              <a:solidFill>
                <a:srgbClr val="00B050"/>
              </a:solidFill>
            </a:endParaRPr>
          </a:p>
          <a:p>
            <a:pPr eaLnBrk="1" hangingPunct="1">
              <a:lnSpc>
                <a:spcPct val="80000"/>
              </a:lnSpc>
            </a:pPr>
            <a:r>
              <a:rPr lang="en-GB" altLang="en-US" sz="2400" dirty="0" smtClean="0">
                <a:solidFill>
                  <a:srgbClr val="00B050"/>
                </a:solidFill>
              </a:rPr>
              <a:t>Enjoyment / Challenge / Interest</a:t>
            </a:r>
          </a:p>
          <a:p>
            <a:pPr eaLnBrk="1" hangingPunct="1">
              <a:lnSpc>
                <a:spcPct val="80000"/>
              </a:lnSpc>
            </a:pPr>
            <a:r>
              <a:rPr lang="en-GB" altLang="en-US" sz="2400" dirty="0" smtClean="0">
                <a:solidFill>
                  <a:srgbClr val="00B050"/>
                </a:solidFill>
              </a:rPr>
              <a:t>Strengths / Development needs</a:t>
            </a:r>
          </a:p>
          <a:p>
            <a:pPr eaLnBrk="1" hangingPunct="1">
              <a:lnSpc>
                <a:spcPct val="80000"/>
              </a:lnSpc>
            </a:pPr>
            <a:r>
              <a:rPr lang="en-GB" altLang="en-US" sz="2400" dirty="0" smtClean="0">
                <a:solidFill>
                  <a:srgbClr val="00B050"/>
                </a:solidFill>
              </a:rPr>
              <a:t>Skill sets</a:t>
            </a:r>
          </a:p>
          <a:p>
            <a:pPr eaLnBrk="1" hangingPunct="1">
              <a:lnSpc>
                <a:spcPct val="80000"/>
              </a:lnSpc>
            </a:pPr>
            <a:r>
              <a:rPr lang="en-GB" altLang="en-US" sz="2400" dirty="0" smtClean="0">
                <a:solidFill>
                  <a:srgbClr val="00B050"/>
                </a:solidFill>
              </a:rPr>
              <a:t>Future career intentions</a:t>
            </a:r>
          </a:p>
          <a:p>
            <a:pPr eaLnBrk="1" hangingPunct="1">
              <a:lnSpc>
                <a:spcPct val="80000"/>
              </a:lnSpc>
            </a:pPr>
            <a:r>
              <a:rPr lang="en-GB" altLang="en-US" sz="2400" dirty="0" smtClean="0">
                <a:solidFill>
                  <a:srgbClr val="00B050"/>
                </a:solidFill>
              </a:rPr>
              <a:t>Advice of Teachers</a:t>
            </a:r>
          </a:p>
          <a:p>
            <a:pPr eaLnBrk="1" hangingPunct="1">
              <a:lnSpc>
                <a:spcPct val="80000"/>
              </a:lnSpc>
            </a:pPr>
            <a:r>
              <a:rPr lang="en-GB" altLang="en-US" sz="2400" dirty="0" smtClean="0">
                <a:solidFill>
                  <a:srgbClr val="00B050"/>
                </a:solidFill>
              </a:rPr>
              <a:t>Discussion with Parents / Carers</a:t>
            </a:r>
          </a:p>
          <a:p>
            <a:pPr eaLnBrk="1" hangingPunct="1">
              <a:lnSpc>
                <a:spcPct val="80000"/>
              </a:lnSpc>
            </a:pPr>
            <a:r>
              <a:rPr lang="en-GB" altLang="en-US" sz="2400" dirty="0" smtClean="0">
                <a:solidFill>
                  <a:srgbClr val="00B050"/>
                </a:solidFill>
              </a:rPr>
              <a:t>Progression Pathways</a:t>
            </a:r>
          </a:p>
          <a:p>
            <a:pPr eaLnBrk="1" hangingPunct="1">
              <a:lnSpc>
                <a:spcPct val="80000"/>
              </a:lnSpc>
              <a:buFontTx/>
              <a:buNone/>
            </a:pPr>
            <a:endParaRPr lang="en-GB" altLang="en-US" sz="2000" dirty="0" smtClean="0"/>
          </a:p>
        </p:txBody>
      </p:sp>
      <p:sp>
        <p:nvSpPr>
          <p:cNvPr id="3" name="TextBox 2"/>
          <p:cNvSpPr txBox="1"/>
          <p:nvPr/>
        </p:nvSpPr>
        <p:spPr>
          <a:xfrm>
            <a:off x="5537570" y="1237066"/>
            <a:ext cx="3816424" cy="3046988"/>
          </a:xfrm>
          <a:prstGeom prst="rect">
            <a:avLst/>
          </a:prstGeom>
          <a:noFill/>
        </p:spPr>
        <p:txBody>
          <a:bodyPr wrap="square" rtlCol="0">
            <a:spAutoFit/>
          </a:bodyPr>
          <a:lstStyle/>
          <a:p>
            <a:pPr eaLnBrk="1" hangingPunct="1">
              <a:lnSpc>
                <a:spcPct val="80000"/>
              </a:lnSpc>
            </a:pPr>
            <a:r>
              <a:rPr lang="en-GB" altLang="en-US" sz="2400" dirty="0" smtClean="0">
                <a:solidFill>
                  <a:srgbClr val="7030A0"/>
                </a:solidFill>
              </a:rPr>
              <a:t>Support</a:t>
            </a:r>
          </a:p>
          <a:p>
            <a:pPr eaLnBrk="1" hangingPunct="1">
              <a:lnSpc>
                <a:spcPct val="80000"/>
              </a:lnSpc>
            </a:pPr>
            <a:endParaRPr lang="en-GB" altLang="en-US" sz="2400" dirty="0">
              <a:solidFill>
                <a:srgbClr val="00B050"/>
              </a:solidFill>
            </a:endParaRPr>
          </a:p>
          <a:p>
            <a:pPr marL="457200" indent="-457200" eaLnBrk="1" hangingPunct="1">
              <a:lnSpc>
                <a:spcPct val="80000"/>
              </a:lnSpc>
              <a:buFont typeface="Arial" panose="020B0604020202020204" pitchFamily="34" charset="0"/>
              <a:buChar char="•"/>
            </a:pPr>
            <a:r>
              <a:rPr lang="en-GB" altLang="en-US" sz="2400" dirty="0">
                <a:solidFill>
                  <a:srgbClr val="00B050"/>
                </a:solidFill>
              </a:rPr>
              <a:t>Interim &amp; Full Reports</a:t>
            </a:r>
          </a:p>
          <a:p>
            <a:pPr marL="457200" indent="-457200" eaLnBrk="1" hangingPunct="1">
              <a:lnSpc>
                <a:spcPct val="80000"/>
              </a:lnSpc>
              <a:buFont typeface="Arial" panose="020B0604020202020204" pitchFamily="34" charset="0"/>
              <a:buChar char="•"/>
            </a:pPr>
            <a:r>
              <a:rPr lang="en-GB" altLang="en-US" sz="2400" dirty="0">
                <a:solidFill>
                  <a:srgbClr val="00B050"/>
                </a:solidFill>
              </a:rPr>
              <a:t>Guidance Discussions</a:t>
            </a:r>
          </a:p>
          <a:p>
            <a:pPr marL="457200" indent="-457200" eaLnBrk="1" hangingPunct="1">
              <a:lnSpc>
                <a:spcPct val="80000"/>
              </a:lnSpc>
              <a:buFont typeface="Arial" panose="020B0604020202020204" pitchFamily="34" charset="0"/>
              <a:buChar char="•"/>
            </a:pPr>
            <a:r>
              <a:rPr lang="en-GB" altLang="en-US" sz="2400" dirty="0">
                <a:solidFill>
                  <a:srgbClr val="00B050"/>
                </a:solidFill>
              </a:rPr>
              <a:t>Parents’ Meeting discussions</a:t>
            </a:r>
          </a:p>
          <a:p>
            <a:pPr marL="457200" indent="-457200" eaLnBrk="1" hangingPunct="1">
              <a:lnSpc>
                <a:spcPct val="80000"/>
              </a:lnSpc>
              <a:buFont typeface="Arial" panose="020B0604020202020204" pitchFamily="34" charset="0"/>
              <a:buChar char="•"/>
            </a:pPr>
            <a:r>
              <a:rPr lang="en-GB" altLang="en-US" sz="2400" dirty="0">
                <a:solidFill>
                  <a:srgbClr val="00B050"/>
                </a:solidFill>
              </a:rPr>
              <a:t>Nationals in a </a:t>
            </a:r>
            <a:r>
              <a:rPr lang="en-GB" altLang="en-US" sz="2400" dirty="0" smtClean="0">
                <a:solidFill>
                  <a:srgbClr val="00B050"/>
                </a:solidFill>
              </a:rPr>
              <a:t>Nutshell</a:t>
            </a:r>
          </a:p>
          <a:p>
            <a:pPr marL="457200" indent="-457200" eaLnBrk="1" hangingPunct="1">
              <a:lnSpc>
                <a:spcPct val="80000"/>
              </a:lnSpc>
              <a:buFont typeface="Arial" panose="020B0604020202020204" pitchFamily="34" charset="0"/>
              <a:buChar char="•"/>
            </a:pPr>
            <a:r>
              <a:rPr lang="en-GB" altLang="en-US" sz="2400" dirty="0" smtClean="0">
                <a:solidFill>
                  <a:srgbClr val="00B050"/>
                </a:solidFill>
              </a:rPr>
              <a:t>Work Experience</a:t>
            </a:r>
          </a:p>
          <a:p>
            <a:pPr marL="457200" indent="-457200" eaLnBrk="1" hangingPunct="1">
              <a:lnSpc>
                <a:spcPct val="80000"/>
              </a:lnSpc>
              <a:buFont typeface="Arial" panose="020B0604020202020204" pitchFamily="34" charset="0"/>
              <a:buChar char="•"/>
            </a:pPr>
            <a:r>
              <a:rPr lang="en-GB" altLang="en-US" sz="2400" dirty="0" smtClean="0">
                <a:solidFill>
                  <a:srgbClr val="00B050"/>
                </a:solidFill>
              </a:rPr>
              <a:t>Skills Development Scotland </a:t>
            </a:r>
            <a:endParaRPr lang="en-GB" altLang="en-US" sz="2400" dirty="0">
              <a:solidFill>
                <a:srgbClr val="00B050"/>
              </a:solidFill>
            </a:endParaRPr>
          </a:p>
        </p:txBody>
      </p:sp>
      <p:sp>
        <p:nvSpPr>
          <p:cNvPr id="7" name="TextBox 6"/>
          <p:cNvSpPr txBox="1"/>
          <p:nvPr/>
        </p:nvSpPr>
        <p:spPr>
          <a:xfrm>
            <a:off x="479998" y="4628138"/>
            <a:ext cx="8873996" cy="1938992"/>
          </a:xfrm>
          <a:prstGeom prst="rect">
            <a:avLst/>
          </a:prstGeom>
          <a:noFill/>
        </p:spPr>
        <p:txBody>
          <a:bodyPr wrap="square" rtlCol="0">
            <a:spAutoFit/>
          </a:bodyPr>
          <a:lstStyle/>
          <a:p>
            <a:pPr algn="ctr"/>
            <a:r>
              <a:rPr lang="en-GB" sz="2400" dirty="0" smtClean="0">
                <a:solidFill>
                  <a:srgbClr val="7030A0"/>
                </a:solidFill>
              </a:rPr>
              <a:t>It’s important that each individual pupil considers their decisions.</a:t>
            </a:r>
          </a:p>
          <a:p>
            <a:pPr algn="ctr"/>
            <a:endParaRPr lang="en-GB" sz="1200" dirty="0">
              <a:solidFill>
                <a:srgbClr val="7030A0"/>
              </a:solidFill>
            </a:endParaRPr>
          </a:p>
          <a:p>
            <a:pPr algn="ctr"/>
            <a:r>
              <a:rPr lang="en-GB" sz="2400" dirty="0" smtClean="0">
                <a:solidFill>
                  <a:srgbClr val="7030A0"/>
                </a:solidFill>
              </a:rPr>
              <a:t>Friendship groups and Teachers may change over time.</a:t>
            </a:r>
          </a:p>
          <a:p>
            <a:pPr algn="ctr"/>
            <a:endParaRPr lang="en-GB" sz="1200" dirty="0" smtClean="0">
              <a:solidFill>
                <a:srgbClr val="7030A0"/>
              </a:solidFill>
            </a:endParaRPr>
          </a:p>
          <a:p>
            <a:pPr algn="ctr"/>
            <a:r>
              <a:rPr lang="en-GB" sz="2400" dirty="0">
                <a:solidFill>
                  <a:srgbClr val="7030A0"/>
                </a:solidFill>
              </a:rPr>
              <a:t>Creating a pathway(s) that will bring you to your chosen </a:t>
            </a:r>
          </a:p>
          <a:p>
            <a:pPr algn="ctr"/>
            <a:r>
              <a:rPr lang="en-GB" sz="2400" dirty="0">
                <a:solidFill>
                  <a:srgbClr val="7030A0"/>
                </a:solidFill>
              </a:rPr>
              <a:t>positive destination and having options should you need them.</a:t>
            </a:r>
          </a:p>
        </p:txBody>
      </p:sp>
    </p:spTree>
    <p:extLst>
      <p:ext uri="{BB962C8B-B14F-4D97-AF65-F5344CB8AC3E}">
        <p14:creationId xmlns:p14="http://schemas.microsoft.com/office/powerpoint/2010/main" val="38825621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 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4672" y="6237312"/>
            <a:ext cx="440412" cy="50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3"/>
          <a:srcRect l="20924" t="22849" r="20197" b="8626"/>
          <a:stretch/>
        </p:blipFill>
        <p:spPr>
          <a:xfrm>
            <a:off x="344487" y="404664"/>
            <a:ext cx="8914045" cy="5832648"/>
          </a:xfrm>
          <a:prstGeom prst="rect">
            <a:avLst/>
          </a:prstGeom>
        </p:spPr>
      </p:pic>
    </p:spTree>
    <p:extLst>
      <p:ext uri="{BB962C8B-B14F-4D97-AF65-F5344CB8AC3E}">
        <p14:creationId xmlns:p14="http://schemas.microsoft.com/office/powerpoint/2010/main" val="20644553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8409" y="252788"/>
            <a:ext cx="7881866" cy="584775"/>
          </a:xfrm>
          <a:prstGeom prst="rect">
            <a:avLst/>
          </a:prstGeom>
        </p:spPr>
        <p:txBody>
          <a:bodyPr wrap="square">
            <a:spAutoFit/>
          </a:bodyPr>
          <a:lstStyle/>
          <a:p>
            <a:pPr>
              <a:defRPr/>
            </a:pPr>
            <a:r>
              <a:rPr lang="en-GB" altLang="en-US" sz="3200" dirty="0" smtClean="0">
                <a:solidFill>
                  <a:srgbClr val="00B050"/>
                </a:solidFill>
                <a:latin typeface="Arial"/>
                <a:ea typeface="+mj-ea"/>
                <a:cs typeface="+mj-cs"/>
              </a:rPr>
              <a:t>What does Senior Phase choice look like?</a:t>
            </a:r>
            <a:endParaRPr lang="en-GB" dirty="0">
              <a:solidFill>
                <a:srgbClr val="00B05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013262342"/>
              </p:ext>
            </p:extLst>
          </p:nvPr>
        </p:nvGraphicFramePr>
        <p:xfrm>
          <a:off x="487856" y="1367336"/>
          <a:ext cx="8922972" cy="2371381"/>
        </p:xfrm>
        <a:graphic>
          <a:graphicData uri="http://schemas.openxmlformats.org/drawingml/2006/table">
            <a:tbl>
              <a:tblPr firstRow="1" bandRow="1">
                <a:tableStyleId>{5C22544A-7EE6-4342-B048-85BDC9FD1C3A}</a:tableStyleId>
              </a:tblPr>
              <a:tblGrid>
                <a:gridCol w="800538"/>
                <a:gridCol w="1173480"/>
                <a:gridCol w="1382400"/>
                <a:gridCol w="1084580"/>
                <a:gridCol w="592255"/>
                <a:gridCol w="460800"/>
                <a:gridCol w="921600"/>
                <a:gridCol w="230400"/>
                <a:gridCol w="1152000"/>
                <a:gridCol w="374973"/>
                <a:gridCol w="374973"/>
                <a:gridCol w="374973"/>
              </a:tblGrid>
              <a:tr h="1182661">
                <a:tc>
                  <a:txBody>
                    <a:bodyPr/>
                    <a:lstStyle/>
                    <a:p>
                      <a:r>
                        <a:rPr lang="en-GB" b="1" dirty="0" smtClean="0">
                          <a:solidFill>
                            <a:srgbClr val="7030A0"/>
                          </a:solidFill>
                        </a:rPr>
                        <a:t>S4</a:t>
                      </a:r>
                    </a:p>
                    <a:p>
                      <a:endParaRPr lang="en-GB" b="1" dirty="0" smtClean="0">
                        <a:solidFill>
                          <a:srgbClr val="7030A0"/>
                        </a:solidFill>
                      </a:endParaRPr>
                    </a:p>
                    <a:p>
                      <a:r>
                        <a:rPr lang="en-GB" b="1" dirty="0" smtClean="0">
                          <a:solidFill>
                            <a:srgbClr val="7030A0"/>
                          </a:solidFill>
                        </a:rPr>
                        <a:t>(S5)</a:t>
                      </a:r>
                    </a:p>
                    <a:p>
                      <a:r>
                        <a:rPr lang="en-GB" b="1" dirty="0" smtClean="0">
                          <a:solidFill>
                            <a:srgbClr val="7030A0"/>
                          </a:solidFill>
                        </a:rPr>
                        <a:t>(S6)</a:t>
                      </a:r>
                    </a:p>
                  </a:txBody>
                  <a:tcPr anchor="ctr">
                    <a:solidFill>
                      <a:srgbClr val="99FFCC"/>
                    </a:solidFill>
                  </a:tcPr>
                </a:tc>
                <a:tc>
                  <a:txBody>
                    <a:bodyPr/>
                    <a:lstStyle/>
                    <a:p>
                      <a:pPr algn="ctr"/>
                      <a:r>
                        <a:rPr lang="en-GB" b="1" dirty="0" smtClean="0">
                          <a:solidFill>
                            <a:srgbClr val="00B050"/>
                          </a:solidFill>
                        </a:rPr>
                        <a:t>Option</a:t>
                      </a:r>
                    </a:p>
                    <a:p>
                      <a:pPr algn="ctr"/>
                      <a:r>
                        <a:rPr lang="en-GB" b="1" dirty="0" smtClean="0">
                          <a:solidFill>
                            <a:srgbClr val="00B050"/>
                          </a:solidFill>
                        </a:rPr>
                        <a:t>One</a:t>
                      </a:r>
                    </a:p>
                    <a:p>
                      <a:pPr algn="ctr"/>
                      <a:endParaRPr lang="en-GB" sz="1200" b="1" dirty="0" smtClean="0">
                        <a:solidFill>
                          <a:srgbClr val="00B050"/>
                        </a:solidFill>
                      </a:endParaRPr>
                    </a:p>
                    <a:p>
                      <a:pPr algn="ctr"/>
                      <a:r>
                        <a:rPr lang="en-GB" b="1" dirty="0" smtClean="0">
                          <a:solidFill>
                            <a:srgbClr val="00B050"/>
                          </a:solidFill>
                        </a:rPr>
                        <a:t>N2 – N5</a:t>
                      </a:r>
                      <a:endParaRPr lang="en-GB" b="0" dirty="0" smtClean="0">
                        <a:solidFill>
                          <a:srgbClr val="00B050"/>
                        </a:solidFill>
                      </a:endParaRPr>
                    </a:p>
                  </a:txBody>
                  <a:tcPr anchor="ctr">
                    <a:solidFill>
                      <a:srgbClr val="CCFFCC"/>
                    </a:solidFill>
                  </a:tcPr>
                </a:tc>
                <a:tc>
                  <a:txBody>
                    <a:bodyPr/>
                    <a:lstStyle/>
                    <a:p>
                      <a:pPr algn="ctr"/>
                      <a:r>
                        <a:rPr lang="en-GB" b="1" dirty="0" smtClean="0">
                          <a:solidFill>
                            <a:srgbClr val="00B050"/>
                          </a:solidFill>
                        </a:rPr>
                        <a:t>Option</a:t>
                      </a:r>
                    </a:p>
                    <a:p>
                      <a:pPr algn="ctr"/>
                      <a:r>
                        <a:rPr lang="en-GB" b="1" dirty="0" smtClean="0">
                          <a:solidFill>
                            <a:srgbClr val="00B050"/>
                          </a:solidFill>
                        </a:rPr>
                        <a:t>Two</a:t>
                      </a:r>
                    </a:p>
                    <a:p>
                      <a:pPr algn="ctr"/>
                      <a:endParaRPr lang="en-GB" sz="1200" b="1" dirty="0" smtClean="0">
                        <a:solidFill>
                          <a:srgbClr val="00B050"/>
                        </a:solidFill>
                      </a:endParaRPr>
                    </a:p>
                    <a:p>
                      <a:pPr algn="ctr"/>
                      <a:r>
                        <a:rPr lang="en-GB" b="1" dirty="0" smtClean="0">
                          <a:solidFill>
                            <a:srgbClr val="00B050"/>
                          </a:solidFill>
                        </a:rPr>
                        <a:t>N2 – N5</a:t>
                      </a:r>
                    </a:p>
                  </a:txBody>
                  <a:tcPr anchor="ctr">
                    <a:solidFill>
                      <a:srgbClr val="CCFFCC"/>
                    </a:solidFill>
                  </a:tcPr>
                </a:tc>
                <a:tc>
                  <a:txBody>
                    <a:bodyPr/>
                    <a:lstStyle/>
                    <a:p>
                      <a:pPr algn="ctr"/>
                      <a:r>
                        <a:rPr lang="en-GB" b="1" dirty="0" smtClean="0">
                          <a:solidFill>
                            <a:srgbClr val="00B050"/>
                          </a:solidFill>
                        </a:rPr>
                        <a:t>Option</a:t>
                      </a:r>
                    </a:p>
                    <a:p>
                      <a:pPr algn="ctr"/>
                      <a:r>
                        <a:rPr lang="en-GB" b="1" dirty="0" smtClean="0">
                          <a:solidFill>
                            <a:srgbClr val="00B050"/>
                          </a:solidFill>
                        </a:rPr>
                        <a:t>Three</a:t>
                      </a:r>
                    </a:p>
                    <a:p>
                      <a:pPr algn="ctr"/>
                      <a:endParaRPr lang="en-GB" sz="1200" b="1" dirty="0" smtClean="0">
                        <a:solidFill>
                          <a:srgbClr val="00B050"/>
                        </a:solidFill>
                      </a:endParaRPr>
                    </a:p>
                    <a:p>
                      <a:pPr algn="ctr"/>
                      <a:r>
                        <a:rPr lang="en-GB" b="1" dirty="0" smtClean="0">
                          <a:solidFill>
                            <a:srgbClr val="00B050"/>
                          </a:solidFill>
                        </a:rPr>
                        <a:t>N2 – N5</a:t>
                      </a:r>
                    </a:p>
                  </a:txBody>
                  <a:tcPr anchor="ctr">
                    <a:solidFill>
                      <a:srgbClr val="CCFFCC"/>
                    </a:solidFill>
                  </a:tcPr>
                </a:tc>
                <a:tc gridSpan="2">
                  <a:txBody>
                    <a:bodyPr/>
                    <a:lstStyle/>
                    <a:p>
                      <a:pPr algn="ctr"/>
                      <a:r>
                        <a:rPr lang="en-GB" b="1" dirty="0" smtClean="0">
                          <a:solidFill>
                            <a:srgbClr val="00B050"/>
                          </a:solidFill>
                        </a:rPr>
                        <a:t>Option</a:t>
                      </a:r>
                    </a:p>
                    <a:p>
                      <a:pPr algn="ctr"/>
                      <a:r>
                        <a:rPr lang="en-GB" b="1" dirty="0" smtClean="0">
                          <a:solidFill>
                            <a:srgbClr val="00B050"/>
                          </a:solidFill>
                        </a:rPr>
                        <a:t>Four</a:t>
                      </a:r>
                    </a:p>
                    <a:p>
                      <a:pPr algn="ctr"/>
                      <a:endParaRPr lang="en-GB" sz="1200" b="1" dirty="0" smtClean="0">
                        <a:solidFill>
                          <a:srgbClr val="00B050"/>
                        </a:solidFill>
                      </a:endParaRPr>
                    </a:p>
                    <a:p>
                      <a:pPr algn="ctr"/>
                      <a:r>
                        <a:rPr lang="en-GB" b="1" dirty="0" smtClean="0">
                          <a:solidFill>
                            <a:srgbClr val="00B050"/>
                          </a:solidFill>
                        </a:rPr>
                        <a:t>N2 – N5</a:t>
                      </a:r>
                    </a:p>
                  </a:txBody>
                  <a:tcPr anchor="ctr">
                    <a:solidFill>
                      <a:srgbClr val="CCFFCC"/>
                    </a:solidFill>
                  </a:tcPr>
                </a:tc>
                <a:tc hMerge="1">
                  <a:txBody>
                    <a:bodyPr/>
                    <a:lstStyle/>
                    <a:p>
                      <a:endParaRPr lang="en-GB"/>
                    </a:p>
                  </a:txBody>
                  <a:tcPr/>
                </a:tc>
                <a:tc gridSpan="2">
                  <a:txBody>
                    <a:bodyPr/>
                    <a:lstStyle/>
                    <a:p>
                      <a:pPr algn="ctr"/>
                      <a:r>
                        <a:rPr lang="en-GB" b="1" dirty="0" smtClean="0">
                          <a:solidFill>
                            <a:srgbClr val="00B050"/>
                          </a:solidFill>
                        </a:rPr>
                        <a:t>Option</a:t>
                      </a:r>
                    </a:p>
                    <a:p>
                      <a:pPr algn="ctr"/>
                      <a:r>
                        <a:rPr lang="en-GB" b="1" dirty="0" smtClean="0">
                          <a:solidFill>
                            <a:srgbClr val="00B050"/>
                          </a:solidFill>
                        </a:rPr>
                        <a:t>Five</a:t>
                      </a:r>
                    </a:p>
                    <a:p>
                      <a:pPr algn="ctr"/>
                      <a:endParaRPr lang="en-GB" sz="1200" b="1" dirty="0" smtClean="0">
                        <a:solidFill>
                          <a:srgbClr val="00B050"/>
                        </a:solidFill>
                      </a:endParaRPr>
                    </a:p>
                    <a:p>
                      <a:pPr algn="ctr"/>
                      <a:r>
                        <a:rPr lang="en-GB" b="1" dirty="0" smtClean="0">
                          <a:solidFill>
                            <a:srgbClr val="00B050"/>
                          </a:solidFill>
                        </a:rPr>
                        <a:t>N2 – N5</a:t>
                      </a:r>
                    </a:p>
                  </a:txBody>
                  <a:tcPr anchor="ctr">
                    <a:solidFill>
                      <a:srgbClr val="CCFFCC"/>
                    </a:solidFill>
                  </a:tcPr>
                </a:tc>
                <a:tc hMerge="1">
                  <a:txBody>
                    <a:bodyPr/>
                    <a:lstStyle/>
                    <a:p>
                      <a:endParaRPr lang="en-GB"/>
                    </a:p>
                  </a:txBody>
                  <a:tcPr/>
                </a:tc>
                <a:tc>
                  <a:txBody>
                    <a:bodyPr/>
                    <a:lstStyle/>
                    <a:p>
                      <a:pPr algn="ctr"/>
                      <a:r>
                        <a:rPr lang="en-GB" b="1" dirty="0" smtClean="0">
                          <a:solidFill>
                            <a:srgbClr val="00B050"/>
                          </a:solidFill>
                        </a:rPr>
                        <a:t>Option</a:t>
                      </a:r>
                    </a:p>
                    <a:p>
                      <a:pPr algn="ctr"/>
                      <a:r>
                        <a:rPr lang="en-GB" b="1" dirty="0" smtClean="0">
                          <a:solidFill>
                            <a:srgbClr val="00B050"/>
                          </a:solidFill>
                        </a:rPr>
                        <a:t>Six</a:t>
                      </a:r>
                    </a:p>
                    <a:p>
                      <a:pPr algn="ctr"/>
                      <a:endParaRPr lang="en-GB" sz="1200" b="1" dirty="0" smtClean="0">
                        <a:solidFill>
                          <a:srgbClr val="00B050"/>
                        </a:solidFill>
                      </a:endParaRPr>
                    </a:p>
                    <a:p>
                      <a:pPr algn="ctr"/>
                      <a:r>
                        <a:rPr lang="en-GB" b="1" dirty="0" smtClean="0">
                          <a:solidFill>
                            <a:srgbClr val="00B050"/>
                          </a:solidFill>
                        </a:rPr>
                        <a:t>N3 – N5</a:t>
                      </a:r>
                    </a:p>
                  </a:txBody>
                  <a:tcPr anchor="ctr">
                    <a:solidFill>
                      <a:srgbClr val="CCFFCC"/>
                    </a:solidFill>
                  </a:tcPr>
                </a:tc>
                <a:tc>
                  <a:txBody>
                    <a:bodyPr/>
                    <a:lstStyle/>
                    <a:p>
                      <a:pPr algn="ctr"/>
                      <a:r>
                        <a:rPr lang="en-GB" dirty="0" smtClean="0">
                          <a:solidFill>
                            <a:srgbClr val="00B050"/>
                          </a:solidFill>
                        </a:rPr>
                        <a:t>PSE</a:t>
                      </a:r>
                      <a:endParaRPr lang="en-GB" dirty="0">
                        <a:solidFill>
                          <a:srgbClr val="00B050"/>
                        </a:solidFill>
                      </a:endParaRPr>
                    </a:p>
                  </a:txBody>
                  <a:tcPr vert="vert" anchor="ctr">
                    <a:solidFill>
                      <a:srgbClr val="CCFFCC"/>
                    </a:solidFill>
                  </a:tcPr>
                </a:tc>
                <a:tc>
                  <a:txBody>
                    <a:bodyPr/>
                    <a:lstStyle/>
                    <a:p>
                      <a:pPr algn="ctr"/>
                      <a:r>
                        <a:rPr lang="en-GB" dirty="0" smtClean="0">
                          <a:solidFill>
                            <a:srgbClr val="00B050"/>
                          </a:solidFill>
                        </a:rPr>
                        <a:t>RMPS</a:t>
                      </a:r>
                      <a:endParaRPr lang="en-GB" dirty="0">
                        <a:solidFill>
                          <a:srgbClr val="00B050"/>
                        </a:solidFill>
                      </a:endParaRPr>
                    </a:p>
                  </a:txBody>
                  <a:tcPr vert="vert" anchor="ctr">
                    <a:solidFill>
                      <a:srgbClr val="CCFFCC"/>
                    </a:solidFill>
                  </a:tcPr>
                </a:tc>
                <a:tc>
                  <a:txBody>
                    <a:bodyPr/>
                    <a:lstStyle/>
                    <a:p>
                      <a:pPr algn="ctr"/>
                      <a:r>
                        <a:rPr lang="en-GB" dirty="0" smtClean="0">
                          <a:solidFill>
                            <a:srgbClr val="00B050"/>
                          </a:solidFill>
                        </a:rPr>
                        <a:t>PE</a:t>
                      </a:r>
                      <a:endParaRPr lang="en-GB" dirty="0">
                        <a:solidFill>
                          <a:srgbClr val="00B050"/>
                        </a:solidFill>
                      </a:endParaRPr>
                    </a:p>
                  </a:txBody>
                  <a:tcPr vert="vert" anchor="ctr">
                    <a:solidFill>
                      <a:srgbClr val="CCFFCC"/>
                    </a:solidFill>
                  </a:tcPr>
                </a:tc>
              </a:tr>
              <a:tr h="1182661">
                <a:tc>
                  <a:txBody>
                    <a:bodyPr/>
                    <a:lstStyle/>
                    <a:p>
                      <a:r>
                        <a:rPr lang="en-GB" b="1" dirty="0" smtClean="0">
                          <a:solidFill>
                            <a:srgbClr val="7030A0"/>
                          </a:solidFill>
                        </a:rPr>
                        <a:t>S5</a:t>
                      </a:r>
                    </a:p>
                    <a:p>
                      <a:r>
                        <a:rPr lang="en-GB" b="1" dirty="0" smtClean="0">
                          <a:solidFill>
                            <a:srgbClr val="7030A0"/>
                          </a:solidFill>
                        </a:rPr>
                        <a:t>S6</a:t>
                      </a:r>
                      <a:endParaRPr lang="en-GB" b="1" dirty="0">
                        <a:solidFill>
                          <a:srgbClr val="7030A0"/>
                        </a:solidFill>
                      </a:endParaRPr>
                    </a:p>
                  </a:txBody>
                  <a:tcPr anchor="ctr">
                    <a:solidFill>
                      <a:srgbClr val="99FFCC"/>
                    </a:solidFill>
                  </a:tcPr>
                </a:tc>
                <a:tc>
                  <a:txBody>
                    <a:bodyPr/>
                    <a:lstStyle/>
                    <a:p>
                      <a:pPr algn="ctr"/>
                      <a:r>
                        <a:rPr lang="en-GB" b="1" dirty="0" smtClean="0">
                          <a:solidFill>
                            <a:srgbClr val="2EF65E"/>
                          </a:solidFill>
                        </a:rPr>
                        <a:t>Option 1</a:t>
                      </a:r>
                    </a:p>
                    <a:p>
                      <a:pPr algn="ctr"/>
                      <a:r>
                        <a:rPr lang="en-GB" b="1" dirty="0" smtClean="0">
                          <a:solidFill>
                            <a:srgbClr val="2EF65E"/>
                          </a:solidFill>
                        </a:rPr>
                        <a:t>Higher</a:t>
                      </a:r>
                    </a:p>
                    <a:p>
                      <a:pPr algn="ctr"/>
                      <a:r>
                        <a:rPr lang="en-GB" b="1" dirty="0" smtClean="0">
                          <a:solidFill>
                            <a:srgbClr val="2EF65E"/>
                          </a:solidFill>
                        </a:rPr>
                        <a:t>(</a:t>
                      </a:r>
                      <a:r>
                        <a:rPr lang="en-GB" b="1" dirty="0" err="1" smtClean="0">
                          <a:solidFill>
                            <a:srgbClr val="2EF65E"/>
                          </a:solidFill>
                        </a:rPr>
                        <a:t>Adv</a:t>
                      </a:r>
                      <a:r>
                        <a:rPr lang="en-GB" b="1" dirty="0" smtClean="0">
                          <a:solidFill>
                            <a:srgbClr val="2EF65E"/>
                          </a:solidFill>
                        </a:rPr>
                        <a:t>)</a:t>
                      </a:r>
                      <a:endParaRPr lang="en-GB" b="1" dirty="0">
                        <a:solidFill>
                          <a:srgbClr val="2EF65E"/>
                        </a:solidFill>
                      </a:endParaRPr>
                    </a:p>
                  </a:txBody>
                  <a:tcPr anchor="ctr">
                    <a:solidFill>
                      <a:srgbClr val="CCFFCC"/>
                    </a:solidFill>
                  </a:tcPr>
                </a:tc>
                <a:tc>
                  <a:txBody>
                    <a:bodyPr/>
                    <a:lstStyle/>
                    <a:p>
                      <a:pPr algn="ctr"/>
                      <a:r>
                        <a:rPr lang="en-GB" b="1" dirty="0" smtClean="0">
                          <a:solidFill>
                            <a:srgbClr val="2EF65E"/>
                          </a:solidFill>
                        </a:rPr>
                        <a:t>Option 2</a:t>
                      </a:r>
                    </a:p>
                    <a:p>
                      <a:pPr algn="ctr"/>
                      <a:r>
                        <a:rPr lang="en-GB" b="1" dirty="0" smtClean="0">
                          <a:solidFill>
                            <a:srgbClr val="2EF65E"/>
                          </a:solidFill>
                        </a:rPr>
                        <a:t>Higher</a:t>
                      </a:r>
                    </a:p>
                    <a:p>
                      <a:pPr algn="ctr"/>
                      <a:r>
                        <a:rPr lang="en-GB" b="1" dirty="0" smtClean="0">
                          <a:solidFill>
                            <a:srgbClr val="2EF65E"/>
                          </a:solidFill>
                        </a:rPr>
                        <a:t>(</a:t>
                      </a:r>
                      <a:r>
                        <a:rPr lang="en-GB" b="1" dirty="0" err="1" smtClean="0">
                          <a:solidFill>
                            <a:srgbClr val="2EF65E"/>
                          </a:solidFill>
                        </a:rPr>
                        <a:t>Adv</a:t>
                      </a:r>
                      <a:r>
                        <a:rPr lang="en-GB" b="1" dirty="0" smtClean="0">
                          <a:solidFill>
                            <a:srgbClr val="2EF65E"/>
                          </a:solidFill>
                        </a:rPr>
                        <a:t>)</a:t>
                      </a:r>
                    </a:p>
                  </a:txBody>
                  <a:tcPr anchor="ctr"/>
                </a:tc>
                <a:tc gridSpan="2">
                  <a:txBody>
                    <a:bodyPr/>
                    <a:lstStyle/>
                    <a:p>
                      <a:pPr algn="ctr"/>
                      <a:r>
                        <a:rPr lang="en-GB" b="1" dirty="0" smtClean="0">
                          <a:solidFill>
                            <a:srgbClr val="2EF65E"/>
                          </a:solidFill>
                        </a:rPr>
                        <a:t>Option 3</a:t>
                      </a:r>
                    </a:p>
                    <a:p>
                      <a:pPr algn="ctr"/>
                      <a:r>
                        <a:rPr lang="en-GB" b="1" dirty="0" smtClean="0">
                          <a:solidFill>
                            <a:srgbClr val="2EF65E"/>
                          </a:solidFill>
                        </a:rPr>
                        <a:t>Higher</a:t>
                      </a:r>
                    </a:p>
                    <a:p>
                      <a:pPr algn="ctr"/>
                      <a:r>
                        <a:rPr lang="en-GB" b="1" dirty="0" smtClean="0">
                          <a:solidFill>
                            <a:srgbClr val="2EF65E"/>
                          </a:solidFill>
                        </a:rPr>
                        <a:t>(</a:t>
                      </a:r>
                      <a:r>
                        <a:rPr lang="en-GB" b="1" dirty="0" err="1" smtClean="0">
                          <a:solidFill>
                            <a:srgbClr val="2EF65E"/>
                          </a:solidFill>
                        </a:rPr>
                        <a:t>Adv</a:t>
                      </a:r>
                      <a:r>
                        <a:rPr lang="en-GB" b="1" dirty="0" smtClean="0">
                          <a:solidFill>
                            <a:srgbClr val="2EF65E"/>
                          </a:solidFill>
                        </a:rPr>
                        <a:t>)</a:t>
                      </a:r>
                    </a:p>
                  </a:txBody>
                  <a:tcPr anchor="ctr"/>
                </a:tc>
                <a:tc hMerge="1">
                  <a:txBody>
                    <a:bodyPr/>
                    <a:lstStyle/>
                    <a:p>
                      <a:pPr algn="ctr"/>
                      <a:endParaRPr lang="en-GB" b="1" dirty="0" smtClean="0">
                        <a:solidFill>
                          <a:srgbClr val="2EF65E"/>
                        </a:solidFill>
                      </a:endParaRPr>
                    </a:p>
                  </a:txBody>
                  <a:tcPr anchor="ctr">
                    <a:solidFill>
                      <a:srgbClr val="CCFFCC"/>
                    </a:solidFill>
                  </a:tcPr>
                </a:tc>
                <a:tc gridSpan="2">
                  <a:txBody>
                    <a:bodyPr/>
                    <a:lstStyle/>
                    <a:p>
                      <a:pPr algn="ctr"/>
                      <a:r>
                        <a:rPr lang="en-GB" b="1" dirty="0" smtClean="0">
                          <a:solidFill>
                            <a:srgbClr val="2EF65E"/>
                          </a:solidFill>
                        </a:rPr>
                        <a:t>Option 4</a:t>
                      </a:r>
                    </a:p>
                    <a:p>
                      <a:pPr algn="ctr"/>
                      <a:r>
                        <a:rPr lang="en-GB" b="1" dirty="0" smtClean="0">
                          <a:solidFill>
                            <a:srgbClr val="2EF65E"/>
                          </a:solidFill>
                        </a:rPr>
                        <a:t>Higher</a:t>
                      </a:r>
                    </a:p>
                    <a:p>
                      <a:pPr algn="ctr"/>
                      <a:r>
                        <a:rPr lang="en-GB" b="1" dirty="0" smtClean="0">
                          <a:solidFill>
                            <a:srgbClr val="2EF65E"/>
                          </a:solidFill>
                        </a:rPr>
                        <a:t>(</a:t>
                      </a:r>
                      <a:r>
                        <a:rPr lang="en-GB" b="1" dirty="0" err="1" smtClean="0">
                          <a:solidFill>
                            <a:srgbClr val="2EF65E"/>
                          </a:solidFill>
                        </a:rPr>
                        <a:t>Adv</a:t>
                      </a:r>
                      <a:r>
                        <a:rPr lang="en-GB" b="1" dirty="0" smtClean="0">
                          <a:solidFill>
                            <a:srgbClr val="2EF65E"/>
                          </a:solidFill>
                        </a:rPr>
                        <a:t>)</a:t>
                      </a:r>
                    </a:p>
                  </a:txBody>
                  <a:tcPr anchor="ctr"/>
                </a:tc>
                <a:tc hMerge="1">
                  <a:txBody>
                    <a:bodyPr/>
                    <a:lstStyle/>
                    <a:p>
                      <a:pPr algn="ctr"/>
                      <a:endParaRPr lang="en-GB" dirty="0" smtClean="0"/>
                    </a:p>
                  </a:txBody>
                  <a:tcPr anchor="ctr">
                    <a:solidFill>
                      <a:srgbClr val="CCFFCC"/>
                    </a:solidFill>
                  </a:tcPr>
                </a:tc>
                <a:tc gridSpan="2">
                  <a:txBody>
                    <a:bodyPr/>
                    <a:lstStyle/>
                    <a:p>
                      <a:pPr algn="ctr"/>
                      <a:r>
                        <a:rPr lang="en-GB" b="1" dirty="0" smtClean="0">
                          <a:solidFill>
                            <a:srgbClr val="2EF65E"/>
                          </a:solidFill>
                        </a:rPr>
                        <a:t>Option 5</a:t>
                      </a:r>
                    </a:p>
                    <a:p>
                      <a:pPr algn="ctr"/>
                      <a:r>
                        <a:rPr lang="en-GB" b="1" dirty="0" smtClean="0">
                          <a:solidFill>
                            <a:srgbClr val="2EF65E"/>
                          </a:solidFill>
                        </a:rPr>
                        <a:t>Higher</a:t>
                      </a:r>
                    </a:p>
                    <a:p>
                      <a:pPr algn="ctr"/>
                      <a:r>
                        <a:rPr lang="en-GB" b="1" dirty="0" smtClean="0">
                          <a:solidFill>
                            <a:srgbClr val="2EF65E"/>
                          </a:solidFill>
                        </a:rPr>
                        <a:t>(</a:t>
                      </a:r>
                      <a:r>
                        <a:rPr lang="en-GB" b="1" dirty="0" err="1" smtClean="0">
                          <a:solidFill>
                            <a:srgbClr val="2EF65E"/>
                          </a:solidFill>
                        </a:rPr>
                        <a:t>Adv</a:t>
                      </a:r>
                      <a:r>
                        <a:rPr lang="en-GB" b="1" dirty="0" smtClean="0">
                          <a:solidFill>
                            <a:srgbClr val="2EF65E"/>
                          </a:solidFill>
                        </a:rPr>
                        <a:t>)</a:t>
                      </a:r>
                      <a:endParaRPr lang="en-GB" b="1" dirty="0">
                        <a:solidFill>
                          <a:srgbClr val="2EF65E"/>
                        </a:solidFill>
                      </a:endParaRPr>
                    </a:p>
                  </a:txBody>
                  <a:tcPr anchor="ctr"/>
                </a:tc>
                <a:tc hMerge="1">
                  <a:txBody>
                    <a:bodyPr/>
                    <a:lstStyle/>
                    <a:p>
                      <a:pPr algn="ctr"/>
                      <a:endParaRPr lang="en-GB" dirty="0" smtClean="0"/>
                    </a:p>
                  </a:txBody>
                  <a:tcPr anchor="ctr">
                    <a:solidFill>
                      <a:srgbClr val="CCFFCC"/>
                    </a:solidFill>
                  </a:tcPr>
                </a:tc>
                <a:tc>
                  <a:txBody>
                    <a:bodyPr/>
                    <a:lstStyle/>
                    <a:p>
                      <a:pPr algn="ctr"/>
                      <a:r>
                        <a:rPr lang="en-GB" b="1" dirty="0" smtClean="0">
                          <a:solidFill>
                            <a:srgbClr val="2EF65E"/>
                          </a:solidFill>
                        </a:rPr>
                        <a:t>PSE</a:t>
                      </a:r>
                      <a:endParaRPr lang="en-GB" b="1" dirty="0">
                        <a:solidFill>
                          <a:srgbClr val="2EF65E"/>
                        </a:solidFill>
                      </a:endParaRPr>
                    </a:p>
                  </a:txBody>
                  <a:tcPr vert="vert270" anchor="ctr">
                    <a:solidFill>
                      <a:srgbClr val="CCFFCC"/>
                    </a:solidFill>
                  </a:tcPr>
                </a:tc>
                <a:tc>
                  <a:txBody>
                    <a:bodyPr/>
                    <a:lstStyle/>
                    <a:p>
                      <a:pPr algn="ctr"/>
                      <a:r>
                        <a:rPr lang="en-GB" b="1" dirty="0" smtClean="0">
                          <a:solidFill>
                            <a:srgbClr val="2EF65E"/>
                          </a:solidFill>
                        </a:rPr>
                        <a:t>PE</a:t>
                      </a:r>
                      <a:endParaRPr lang="en-GB" b="1" dirty="0">
                        <a:solidFill>
                          <a:srgbClr val="2EF65E"/>
                        </a:solidFill>
                      </a:endParaRPr>
                    </a:p>
                  </a:txBody>
                  <a:tcPr vert="vert270">
                    <a:solidFill>
                      <a:srgbClr val="CC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smtClean="0">
                          <a:solidFill>
                            <a:srgbClr val="2EF65E"/>
                          </a:solidFill>
                        </a:rPr>
                        <a:t>Elective</a:t>
                      </a:r>
                    </a:p>
                  </a:txBody>
                  <a:tcPr vert="vert270">
                    <a:solidFill>
                      <a:srgbClr val="CCFFCC"/>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76823942"/>
              </p:ext>
            </p:extLst>
          </p:nvPr>
        </p:nvGraphicFramePr>
        <p:xfrm>
          <a:off x="538232" y="4268490"/>
          <a:ext cx="8822220" cy="1828640"/>
        </p:xfrm>
        <a:graphic>
          <a:graphicData uri="http://schemas.openxmlformats.org/drawingml/2006/table">
            <a:tbl>
              <a:tblPr firstRow="1" bandRow="1">
                <a:tableStyleId>{5C22544A-7EE6-4342-B048-85BDC9FD1C3A}</a:tableStyleId>
              </a:tblPr>
              <a:tblGrid>
                <a:gridCol w="3283121"/>
                <a:gridCol w="5539099"/>
              </a:tblGrid>
              <a:tr h="370681">
                <a:tc>
                  <a:txBody>
                    <a:bodyPr/>
                    <a:lstStyle/>
                    <a:p>
                      <a:r>
                        <a:rPr lang="en-GB" sz="2400" dirty="0" smtClean="0">
                          <a:solidFill>
                            <a:srgbClr val="7030A0"/>
                          </a:solidFill>
                        </a:rPr>
                        <a:t>Year</a:t>
                      </a:r>
                      <a:endParaRPr lang="en-GB" sz="2400" dirty="0">
                        <a:solidFill>
                          <a:srgbClr val="7030A0"/>
                        </a:solidFill>
                      </a:endParaRPr>
                    </a:p>
                  </a:txBody>
                  <a:tcPr marL="91443" marR="91443" marT="45700" marB="45700"/>
                </a:tc>
                <a:tc>
                  <a:txBody>
                    <a:bodyPr/>
                    <a:lstStyle/>
                    <a:p>
                      <a:r>
                        <a:rPr lang="en-GB" sz="2400" dirty="0" smtClean="0">
                          <a:solidFill>
                            <a:srgbClr val="00B050"/>
                          </a:solidFill>
                        </a:rPr>
                        <a:t>Subject Combination</a:t>
                      </a:r>
                      <a:endParaRPr lang="en-GB" sz="2400" dirty="0">
                        <a:solidFill>
                          <a:srgbClr val="00B050"/>
                        </a:solidFill>
                      </a:endParaRPr>
                    </a:p>
                  </a:txBody>
                  <a:tcPr marL="91443" marR="91443" marT="45700" marB="45700"/>
                </a:tc>
              </a:tr>
              <a:tr h="370681">
                <a:tc>
                  <a:txBody>
                    <a:bodyPr/>
                    <a:lstStyle/>
                    <a:p>
                      <a:r>
                        <a:rPr lang="en-GB" sz="2400" b="1" dirty="0" smtClean="0">
                          <a:solidFill>
                            <a:srgbClr val="7030A0"/>
                          </a:solidFill>
                        </a:rPr>
                        <a:t>S4</a:t>
                      </a:r>
                      <a:endParaRPr lang="en-GB" sz="2400" b="1" dirty="0">
                        <a:solidFill>
                          <a:srgbClr val="7030A0"/>
                        </a:solidFill>
                      </a:endParaRPr>
                    </a:p>
                  </a:txBody>
                  <a:tcPr marL="91443" marR="91443" marT="45700" marB="45700"/>
                </a:tc>
                <a:tc>
                  <a:txBody>
                    <a:bodyPr/>
                    <a:lstStyle/>
                    <a:p>
                      <a:r>
                        <a:rPr lang="en-GB" sz="2400" b="1" dirty="0" smtClean="0">
                          <a:solidFill>
                            <a:srgbClr val="00B050"/>
                          </a:solidFill>
                        </a:rPr>
                        <a:t>Maths &amp; English + 4 Choices + WA?</a:t>
                      </a:r>
                      <a:endParaRPr lang="en-GB" sz="2400" b="1" dirty="0">
                        <a:solidFill>
                          <a:srgbClr val="00B050"/>
                        </a:solidFill>
                      </a:endParaRPr>
                    </a:p>
                  </a:txBody>
                  <a:tcPr marL="91443" marR="91443" marT="45700" marB="45700"/>
                </a:tc>
              </a:tr>
              <a:tr h="370681">
                <a:tc>
                  <a:txBody>
                    <a:bodyPr/>
                    <a:lstStyle/>
                    <a:p>
                      <a:r>
                        <a:rPr lang="en-GB" sz="2400" b="1" dirty="0" smtClean="0">
                          <a:solidFill>
                            <a:srgbClr val="7030A0"/>
                          </a:solidFill>
                        </a:rPr>
                        <a:t>S5</a:t>
                      </a:r>
                      <a:endParaRPr lang="en-GB" sz="2400" b="1" dirty="0">
                        <a:solidFill>
                          <a:srgbClr val="7030A0"/>
                        </a:solidFill>
                      </a:endParaRPr>
                    </a:p>
                  </a:txBody>
                  <a:tcPr marL="91443" marR="91443" marT="45700" marB="45700"/>
                </a:tc>
                <a:tc>
                  <a:txBody>
                    <a:bodyPr/>
                    <a:lstStyle/>
                    <a:p>
                      <a:r>
                        <a:rPr lang="en-GB" sz="2400" b="1" dirty="0" smtClean="0">
                          <a:solidFill>
                            <a:srgbClr val="00B050"/>
                          </a:solidFill>
                        </a:rPr>
                        <a:t>5</a:t>
                      </a:r>
                      <a:r>
                        <a:rPr lang="en-GB" sz="2400" b="1" baseline="0" dirty="0" smtClean="0">
                          <a:solidFill>
                            <a:srgbClr val="00B050"/>
                          </a:solidFill>
                        </a:rPr>
                        <a:t> Subjects + WA</a:t>
                      </a:r>
                    </a:p>
                  </a:txBody>
                  <a:tcPr marL="91443" marR="91443" marT="45700" marB="45700"/>
                </a:tc>
              </a:tr>
              <a:tr h="370681">
                <a:tc>
                  <a:txBody>
                    <a:bodyPr/>
                    <a:lstStyle/>
                    <a:p>
                      <a:r>
                        <a:rPr lang="en-GB" sz="2400" b="1" dirty="0" smtClean="0">
                          <a:solidFill>
                            <a:srgbClr val="7030A0"/>
                          </a:solidFill>
                        </a:rPr>
                        <a:t>S6</a:t>
                      </a:r>
                      <a:endParaRPr lang="en-GB" sz="2400" b="1" dirty="0">
                        <a:solidFill>
                          <a:srgbClr val="7030A0"/>
                        </a:solidFill>
                      </a:endParaRPr>
                    </a:p>
                  </a:txBody>
                  <a:tcPr marL="91443" marR="91443" marT="45700" marB="45700"/>
                </a:tc>
                <a:tc>
                  <a:txBody>
                    <a:bodyPr/>
                    <a:lstStyle/>
                    <a:p>
                      <a:r>
                        <a:rPr lang="en-GB" sz="2400" b="1" dirty="0" smtClean="0">
                          <a:solidFill>
                            <a:srgbClr val="00B050"/>
                          </a:solidFill>
                        </a:rPr>
                        <a:t>4 Subjects* + WA</a:t>
                      </a:r>
                      <a:endParaRPr lang="en-GB" sz="2400" b="1" dirty="0">
                        <a:solidFill>
                          <a:srgbClr val="00B050"/>
                        </a:solidFill>
                      </a:endParaRPr>
                    </a:p>
                  </a:txBody>
                  <a:tcPr marL="91443" marR="91443" marT="45700" marB="45700"/>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5"/>
          <p:cNvSpPr>
            <a:spLocks noChangeArrowheads="1"/>
          </p:cNvSpPr>
          <p:nvPr/>
        </p:nvSpPr>
        <p:spPr bwMode="auto">
          <a:xfrm>
            <a:off x="452500" y="923284"/>
            <a:ext cx="9001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000" b="1" dirty="0">
                <a:solidFill>
                  <a:srgbClr val="00B050"/>
                </a:solidFill>
              </a:rPr>
              <a:t>https://education.gov.scot/parentzone/learning-in-scotland/senior-phase</a:t>
            </a:r>
          </a:p>
        </p:txBody>
      </p:sp>
      <p:pic>
        <p:nvPicPr>
          <p:cNvPr id="3" name="Picture 2"/>
          <p:cNvPicPr>
            <a:picLocks noChangeAspect="1"/>
          </p:cNvPicPr>
          <p:nvPr/>
        </p:nvPicPr>
        <p:blipFill rotWithShape="1">
          <a:blip r:embed="rId2"/>
          <a:srcRect l="570" t="7757" r="2024" b="8203"/>
          <a:stretch/>
        </p:blipFill>
        <p:spPr>
          <a:xfrm>
            <a:off x="128464" y="1916832"/>
            <a:ext cx="9649072" cy="4680520"/>
          </a:xfrm>
          <a:prstGeom prst="rect">
            <a:avLst/>
          </a:prstGeom>
        </p:spPr>
      </p:pic>
      <p:sp>
        <p:nvSpPr>
          <p:cNvPr id="4" name="TextBox 3"/>
          <p:cNvSpPr txBox="1"/>
          <p:nvPr/>
        </p:nvSpPr>
        <p:spPr>
          <a:xfrm>
            <a:off x="3716123" y="164900"/>
            <a:ext cx="2473754" cy="461665"/>
          </a:xfrm>
          <a:prstGeom prst="rect">
            <a:avLst/>
          </a:prstGeom>
          <a:noFill/>
        </p:spPr>
        <p:txBody>
          <a:bodyPr wrap="none" rtlCol="0">
            <a:spAutoFit/>
          </a:bodyPr>
          <a:lstStyle/>
          <a:p>
            <a:r>
              <a:rPr lang="en-GB" sz="2400" b="1" dirty="0" smtClean="0">
                <a:solidFill>
                  <a:schemeClr val="accent6"/>
                </a:solidFill>
              </a:rPr>
              <a:t>On the internet:</a:t>
            </a:r>
            <a:endParaRPr lang="en-GB" sz="2400" b="1" dirty="0">
              <a:solidFill>
                <a:schemeClr val="accent6"/>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z="3600" b="1" dirty="0" smtClean="0">
                <a:solidFill>
                  <a:srgbClr val="00B050"/>
                </a:solidFill>
              </a:rPr>
              <a:t>Welcome and Aims</a:t>
            </a:r>
          </a:p>
        </p:txBody>
      </p:sp>
      <p:sp>
        <p:nvSpPr>
          <p:cNvPr id="4099" name="Content Placeholder 2"/>
          <p:cNvSpPr>
            <a:spLocks noGrp="1"/>
          </p:cNvSpPr>
          <p:nvPr>
            <p:ph idx="1"/>
          </p:nvPr>
        </p:nvSpPr>
        <p:spPr>
          <a:xfrm>
            <a:off x="942974" y="1411312"/>
            <a:ext cx="8135938" cy="4895874"/>
          </a:xfrm>
        </p:spPr>
        <p:txBody>
          <a:bodyPr/>
          <a:lstStyle/>
          <a:p>
            <a:pPr>
              <a:lnSpc>
                <a:spcPct val="150000"/>
              </a:lnSpc>
            </a:pPr>
            <a:r>
              <a:rPr lang="en-GB" altLang="en-US" sz="2400" dirty="0" smtClean="0">
                <a:solidFill>
                  <a:srgbClr val="00B050"/>
                </a:solidFill>
              </a:rPr>
              <a:t>To reflect on our recent Attainment and progress</a:t>
            </a:r>
          </a:p>
          <a:p>
            <a:pPr>
              <a:lnSpc>
                <a:spcPct val="150000"/>
              </a:lnSpc>
            </a:pPr>
            <a:r>
              <a:rPr lang="en-GB" altLang="en-US" sz="2400" dirty="0" smtClean="0">
                <a:solidFill>
                  <a:srgbClr val="00B050"/>
                </a:solidFill>
              </a:rPr>
              <a:t>To </a:t>
            </a:r>
            <a:r>
              <a:rPr lang="en-GB" altLang="en-US" sz="2400" dirty="0">
                <a:solidFill>
                  <a:srgbClr val="00B050"/>
                </a:solidFill>
              </a:rPr>
              <a:t>give an </a:t>
            </a:r>
            <a:r>
              <a:rPr lang="en-GB" altLang="en-US" sz="2400" dirty="0" smtClean="0">
                <a:solidFill>
                  <a:srgbClr val="00B050"/>
                </a:solidFill>
              </a:rPr>
              <a:t>outline </a:t>
            </a:r>
            <a:r>
              <a:rPr lang="en-GB" altLang="en-US" sz="2400" dirty="0">
                <a:solidFill>
                  <a:srgbClr val="00B050"/>
                </a:solidFill>
              </a:rPr>
              <a:t>of </a:t>
            </a:r>
            <a:r>
              <a:rPr lang="en-GB" altLang="en-US" sz="2400" dirty="0" smtClean="0">
                <a:solidFill>
                  <a:srgbClr val="00B050"/>
                </a:solidFill>
              </a:rPr>
              <a:t>Curriculum for Excellence and </a:t>
            </a:r>
            <a:r>
              <a:rPr lang="en-GB" altLang="en-US" sz="2400" dirty="0">
                <a:solidFill>
                  <a:srgbClr val="00B050"/>
                </a:solidFill>
              </a:rPr>
              <a:t>confirm the </a:t>
            </a:r>
            <a:r>
              <a:rPr lang="en-GB" altLang="en-US" sz="2400" dirty="0" smtClean="0">
                <a:solidFill>
                  <a:srgbClr val="00B050"/>
                </a:solidFill>
              </a:rPr>
              <a:t>rationale </a:t>
            </a:r>
            <a:r>
              <a:rPr lang="en-GB" altLang="en-US" sz="2400" dirty="0">
                <a:solidFill>
                  <a:srgbClr val="00B050"/>
                </a:solidFill>
              </a:rPr>
              <a:t>behind </a:t>
            </a:r>
            <a:r>
              <a:rPr lang="en-GB" altLang="en-US" sz="2400" dirty="0" smtClean="0">
                <a:solidFill>
                  <a:srgbClr val="00B050"/>
                </a:solidFill>
              </a:rPr>
              <a:t>our transition into the Senior Phase (S4 – S6)</a:t>
            </a:r>
            <a:endParaRPr lang="en-GB" altLang="en-US" sz="2400" dirty="0">
              <a:solidFill>
                <a:srgbClr val="00B050"/>
              </a:solidFill>
            </a:endParaRPr>
          </a:p>
          <a:p>
            <a:pPr>
              <a:lnSpc>
                <a:spcPct val="150000"/>
              </a:lnSpc>
            </a:pPr>
            <a:r>
              <a:rPr lang="en-GB" altLang="en-US" sz="2400" dirty="0">
                <a:solidFill>
                  <a:srgbClr val="00B050"/>
                </a:solidFill>
              </a:rPr>
              <a:t>To give </a:t>
            </a:r>
            <a:r>
              <a:rPr lang="en-GB" altLang="en-US" sz="2400" dirty="0" smtClean="0">
                <a:solidFill>
                  <a:srgbClr val="00B050"/>
                </a:solidFill>
              </a:rPr>
              <a:t>Parents/Carers the opportunity </a:t>
            </a:r>
            <a:r>
              <a:rPr lang="en-GB" altLang="en-US" sz="2400" dirty="0">
                <a:solidFill>
                  <a:srgbClr val="00B050"/>
                </a:solidFill>
              </a:rPr>
              <a:t>to ask </a:t>
            </a:r>
            <a:r>
              <a:rPr lang="en-GB" altLang="en-US" sz="2400" dirty="0" smtClean="0">
                <a:solidFill>
                  <a:srgbClr val="00B050"/>
                </a:solidFill>
              </a:rPr>
              <a:t>any general questions around this transition</a:t>
            </a:r>
            <a:endParaRPr lang="en-GB" altLang="en-US" sz="2400" dirty="0">
              <a:solidFill>
                <a:srgbClr val="00B050"/>
              </a:solidFill>
            </a:endParaRPr>
          </a:p>
          <a:p>
            <a:pPr>
              <a:lnSpc>
                <a:spcPct val="150000"/>
              </a:lnSpc>
            </a:pPr>
            <a:r>
              <a:rPr lang="en-GB" altLang="en-US" sz="2400" dirty="0">
                <a:solidFill>
                  <a:srgbClr val="00B050"/>
                </a:solidFill>
              </a:rPr>
              <a:t>To explore </a:t>
            </a:r>
            <a:r>
              <a:rPr lang="en-GB" altLang="en-US" sz="2400" dirty="0" smtClean="0">
                <a:solidFill>
                  <a:srgbClr val="00B050"/>
                </a:solidFill>
              </a:rPr>
              <a:t>the pathways </a:t>
            </a:r>
            <a:r>
              <a:rPr lang="en-GB" altLang="en-US" sz="2400" dirty="0">
                <a:solidFill>
                  <a:srgbClr val="00B050"/>
                </a:solidFill>
              </a:rPr>
              <a:t>which </a:t>
            </a:r>
            <a:r>
              <a:rPr lang="en-GB" altLang="en-US" sz="2400" dirty="0" smtClean="0">
                <a:solidFill>
                  <a:srgbClr val="00B050"/>
                </a:solidFill>
              </a:rPr>
              <a:t>lead our pupils to secure </a:t>
            </a:r>
            <a:r>
              <a:rPr lang="en-GB" altLang="en-US" sz="2400" dirty="0">
                <a:solidFill>
                  <a:srgbClr val="00B050"/>
                </a:solidFill>
              </a:rPr>
              <a:t>p</a:t>
            </a:r>
            <a:r>
              <a:rPr lang="en-GB" altLang="en-US" sz="2400" dirty="0" smtClean="0">
                <a:solidFill>
                  <a:srgbClr val="00B050"/>
                </a:solidFill>
              </a:rPr>
              <a:t>ositive destinations</a:t>
            </a:r>
            <a:r>
              <a:rPr lang="en-GB" altLang="en-US" sz="2400" dirty="0"/>
              <a:t>			</a:t>
            </a:r>
            <a:endParaRPr lang="en-GB" altLang="en-US" dirty="0" smtClean="0"/>
          </a:p>
        </p:txBody>
      </p:sp>
      <p:pic>
        <p:nvPicPr>
          <p:cNvPr id="4" name="Picture 5" descr="New 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8912" y="5805264"/>
            <a:ext cx="440412" cy="50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98093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ChangeArrowheads="1"/>
          </p:cNvSpPr>
          <p:nvPr/>
        </p:nvSpPr>
        <p:spPr bwMode="auto">
          <a:xfrm>
            <a:off x="1621641" y="5085184"/>
            <a:ext cx="69507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400" b="1" dirty="0">
                <a:solidFill>
                  <a:srgbClr val="0563C1"/>
                </a:solidFill>
                <a:cs typeface="Times New Roman" panose="02020603050405020304" pitchFamily="18" charset="0"/>
                <a:hlinkClick r:id="rId2"/>
              </a:rPr>
              <a:t>http://www.npfs.org.uk/nationals-in-a-nutshell/</a:t>
            </a:r>
            <a:endParaRPr lang="en-GB" altLang="en-US" sz="2400" b="1" dirty="0">
              <a:cs typeface="Times New Roman" panose="02020603050405020304" pitchFamily="18" charset="0"/>
            </a:endParaRPr>
          </a:p>
        </p:txBody>
      </p:sp>
      <p:pic>
        <p:nvPicPr>
          <p:cNvPr id="2" name="Picture 1"/>
          <p:cNvPicPr>
            <a:picLocks noChangeAspect="1"/>
          </p:cNvPicPr>
          <p:nvPr/>
        </p:nvPicPr>
        <p:blipFill rotWithShape="1">
          <a:blip r:embed="rId3"/>
          <a:srcRect l="14389" t="13033" r="34694" b="19010"/>
          <a:stretch/>
        </p:blipFill>
        <p:spPr>
          <a:xfrm>
            <a:off x="298997" y="548680"/>
            <a:ext cx="4798018" cy="3600400"/>
          </a:xfrm>
          <a:prstGeom prst="rect">
            <a:avLst/>
          </a:prstGeom>
        </p:spPr>
      </p:pic>
      <p:pic>
        <p:nvPicPr>
          <p:cNvPr id="3" name="Picture 2"/>
          <p:cNvPicPr>
            <a:picLocks noChangeAspect="1"/>
          </p:cNvPicPr>
          <p:nvPr/>
        </p:nvPicPr>
        <p:blipFill rotWithShape="1">
          <a:blip r:embed="rId4"/>
          <a:srcRect l="13909" t="20062" r="40156" b="12392"/>
          <a:stretch/>
        </p:blipFill>
        <p:spPr>
          <a:xfrm>
            <a:off x="5097015" y="279491"/>
            <a:ext cx="4680520" cy="3869589"/>
          </a:xfrm>
          <a:prstGeom prst="rect">
            <a:avLst/>
          </a:prstGeom>
        </p:spPr>
      </p:pic>
      <p:sp>
        <p:nvSpPr>
          <p:cNvPr id="5" name="Rectangle 4"/>
          <p:cNvSpPr/>
          <p:nvPr/>
        </p:nvSpPr>
        <p:spPr>
          <a:xfrm>
            <a:off x="1621641" y="5733256"/>
            <a:ext cx="7077238" cy="461665"/>
          </a:xfrm>
          <a:prstGeom prst="rect">
            <a:avLst/>
          </a:prstGeom>
        </p:spPr>
        <p:txBody>
          <a:bodyPr wrap="square">
            <a:spAutoFit/>
          </a:bodyPr>
          <a:lstStyle/>
          <a:p>
            <a:r>
              <a:rPr lang="en-GB" altLang="en-US" sz="2400" b="1" dirty="0">
                <a:solidFill>
                  <a:srgbClr val="0563C1"/>
                </a:solidFill>
                <a:cs typeface="Times New Roman" panose="02020603050405020304" pitchFamily="18" charset="0"/>
                <a:hlinkClick r:id="rId5"/>
              </a:rPr>
              <a:t>http://www.npfs.org.uk/highers-in-a-nutshell/</a:t>
            </a:r>
            <a:endParaRPr lang="en-GB" altLang="en-US" sz="24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0" y="642937"/>
            <a:ext cx="9906000" cy="5572126"/>
          </a:xfrm>
          <a:prstGeom prst="rect">
            <a:avLst/>
          </a:prstGeom>
        </p:spPr>
      </p:pic>
    </p:spTree>
    <p:extLst>
      <p:ext uri="{BB962C8B-B14F-4D97-AF65-F5344CB8AC3E}">
        <p14:creationId xmlns:p14="http://schemas.microsoft.com/office/powerpoint/2010/main" val="3066111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6319" y="3792628"/>
            <a:ext cx="5938926" cy="1402187"/>
          </a:xfrm>
        </p:spPr>
        <p:txBody>
          <a:bodyPr/>
          <a:lstStyle/>
          <a:p>
            <a:pPr algn="ctr"/>
            <a:r>
              <a:rPr lang="en-GB" b="0" dirty="0" smtClean="0"/>
              <a:t>“The objective of our School College links programme is to offer a broad range of vocational education opportunities that introduce pupils to industry relevant knowledge whilst developing transferable skills that support transition to the workplace at the level most suited to their individual aspirations.”</a:t>
            </a:r>
            <a:endParaRPr lang="en-GB" b="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430" y="1027520"/>
            <a:ext cx="3924031" cy="2616021"/>
          </a:xfrm>
          <a:prstGeom prst="rect">
            <a:avLst/>
          </a:prstGeom>
        </p:spPr>
      </p:pic>
    </p:spTree>
    <p:extLst>
      <p:ext uri="{BB962C8B-B14F-4D97-AF65-F5344CB8AC3E}">
        <p14:creationId xmlns:p14="http://schemas.microsoft.com/office/powerpoint/2010/main" val="16566958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463" y="833896"/>
            <a:ext cx="6315075" cy="928688"/>
          </a:xfrm>
        </p:spPr>
        <p:txBody>
          <a:bodyPr/>
          <a:lstStyle/>
          <a:p>
            <a:pPr algn="ctr"/>
            <a:r>
              <a:rPr lang="en-GB" b="1" dirty="0" smtClean="0">
                <a:latin typeface="Century Gothic" panose="020B0502020202020204" pitchFamily="34" charset="0"/>
              </a:rPr>
              <a:t>Subject Areas include:</a:t>
            </a:r>
            <a:endParaRPr lang="en-GB" b="1" dirty="0">
              <a:latin typeface="Century Gothic" panose="020B0502020202020204" pitchFamily="34" charset="0"/>
            </a:endParaRPr>
          </a:p>
        </p:txBody>
      </p:sp>
      <p:sp>
        <p:nvSpPr>
          <p:cNvPr id="3" name="Content Placeholder 2"/>
          <p:cNvSpPr>
            <a:spLocks noGrp="1"/>
          </p:cNvSpPr>
          <p:nvPr>
            <p:ph idx="1"/>
          </p:nvPr>
        </p:nvSpPr>
        <p:spPr>
          <a:xfrm>
            <a:off x="1255940" y="1762584"/>
            <a:ext cx="7394121" cy="3466354"/>
          </a:xfrm>
        </p:spPr>
        <p:txBody>
          <a:bodyPr numCol="2"/>
          <a:lstStyle/>
          <a:p>
            <a:r>
              <a:rPr lang="en-US" sz="1950" dirty="0">
                <a:solidFill>
                  <a:srgbClr val="7030A0"/>
                </a:solidFill>
                <a:latin typeface="Century Gothic" panose="020B0502020202020204" pitchFamily="34" charset="0"/>
              </a:rPr>
              <a:t>Digital Media</a:t>
            </a:r>
          </a:p>
          <a:p>
            <a:r>
              <a:rPr lang="en-US" sz="1950" dirty="0">
                <a:solidFill>
                  <a:srgbClr val="7030A0"/>
                </a:solidFill>
                <a:latin typeface="Century Gothic" panose="020B0502020202020204" pitchFamily="34" charset="0"/>
              </a:rPr>
              <a:t>Civil Engineering</a:t>
            </a:r>
          </a:p>
          <a:p>
            <a:r>
              <a:rPr lang="en-US" sz="1950" dirty="0">
                <a:solidFill>
                  <a:srgbClr val="7030A0"/>
                </a:solidFill>
                <a:latin typeface="Century Gothic" panose="020B0502020202020204" pitchFamily="34" charset="0"/>
              </a:rPr>
              <a:t>Construction</a:t>
            </a:r>
          </a:p>
          <a:p>
            <a:r>
              <a:rPr lang="en-US" sz="1950" b="1" dirty="0">
                <a:solidFill>
                  <a:srgbClr val="7030A0"/>
                </a:solidFill>
                <a:latin typeface="Century Gothic" panose="020B0502020202020204" pitchFamily="34" charset="0"/>
              </a:rPr>
              <a:t>Automotive</a:t>
            </a:r>
          </a:p>
          <a:p>
            <a:r>
              <a:rPr lang="en-US" sz="1950" b="1" dirty="0">
                <a:solidFill>
                  <a:srgbClr val="7030A0"/>
                </a:solidFill>
                <a:latin typeface="Century Gothic" panose="020B0502020202020204" pitchFamily="34" charset="0"/>
              </a:rPr>
              <a:t>Early Education and Childcare</a:t>
            </a:r>
          </a:p>
          <a:p>
            <a:r>
              <a:rPr lang="en-US" sz="1950" b="1" dirty="0">
                <a:solidFill>
                  <a:srgbClr val="7030A0"/>
                </a:solidFill>
                <a:latin typeface="Century Gothic" panose="020B0502020202020204" pitchFamily="34" charset="0"/>
              </a:rPr>
              <a:t>Health Sector</a:t>
            </a:r>
          </a:p>
          <a:p>
            <a:r>
              <a:rPr lang="en-US" sz="1950" dirty="0">
                <a:solidFill>
                  <a:srgbClr val="7030A0"/>
                </a:solidFill>
                <a:latin typeface="Century Gothic" panose="020B0502020202020204" pitchFamily="34" charset="0"/>
              </a:rPr>
              <a:t>Computing</a:t>
            </a:r>
          </a:p>
          <a:p>
            <a:r>
              <a:rPr lang="en-US" sz="1950" dirty="0">
                <a:solidFill>
                  <a:srgbClr val="7030A0"/>
                </a:solidFill>
                <a:latin typeface="Century Gothic" panose="020B0502020202020204" pitchFamily="34" charset="0"/>
              </a:rPr>
              <a:t>Sport</a:t>
            </a:r>
          </a:p>
          <a:p>
            <a:r>
              <a:rPr lang="en-US" sz="1950" dirty="0">
                <a:solidFill>
                  <a:srgbClr val="7030A0"/>
                </a:solidFill>
                <a:latin typeface="Century Gothic" panose="020B0502020202020204" pitchFamily="34" charset="0"/>
              </a:rPr>
              <a:t>Hospitality</a:t>
            </a:r>
          </a:p>
          <a:p>
            <a:r>
              <a:rPr lang="en-US" sz="1950" dirty="0">
                <a:solidFill>
                  <a:srgbClr val="7030A0"/>
                </a:solidFill>
                <a:latin typeface="Century Gothic" panose="020B0502020202020204" pitchFamily="34" charset="0"/>
              </a:rPr>
              <a:t>Travel and Tourism</a:t>
            </a:r>
          </a:p>
          <a:p>
            <a:r>
              <a:rPr lang="en-US" sz="1950" dirty="0">
                <a:solidFill>
                  <a:srgbClr val="7030A0"/>
                </a:solidFill>
                <a:latin typeface="Century Gothic" panose="020B0502020202020204" pitchFamily="34" charset="0"/>
              </a:rPr>
              <a:t>Marketing and Events</a:t>
            </a:r>
          </a:p>
          <a:p>
            <a:r>
              <a:rPr lang="en-US" sz="1950" dirty="0">
                <a:solidFill>
                  <a:srgbClr val="7030A0"/>
                </a:solidFill>
                <a:latin typeface="Century Gothic" panose="020B0502020202020204" pitchFamily="34" charset="0"/>
              </a:rPr>
              <a:t>Psychology</a:t>
            </a:r>
          </a:p>
          <a:p>
            <a:r>
              <a:rPr lang="en-US" sz="1950" b="1" dirty="0">
                <a:solidFill>
                  <a:srgbClr val="7030A0"/>
                </a:solidFill>
                <a:latin typeface="Century Gothic" panose="020B0502020202020204" pitchFamily="34" charset="0"/>
              </a:rPr>
              <a:t>Engineering</a:t>
            </a:r>
          </a:p>
          <a:p>
            <a:r>
              <a:rPr lang="en-US" sz="1950" dirty="0">
                <a:solidFill>
                  <a:srgbClr val="7030A0"/>
                </a:solidFill>
                <a:latin typeface="Century Gothic" panose="020B0502020202020204" pitchFamily="34" charset="0"/>
              </a:rPr>
              <a:t>Accountancy</a:t>
            </a:r>
          </a:p>
          <a:p>
            <a:r>
              <a:rPr lang="en-US" sz="1950" dirty="0">
                <a:solidFill>
                  <a:srgbClr val="7030A0"/>
                </a:solidFill>
                <a:latin typeface="Century Gothic" panose="020B0502020202020204" pitchFamily="34" charset="0"/>
              </a:rPr>
              <a:t>Laboratory Science</a:t>
            </a:r>
          </a:p>
          <a:p>
            <a:r>
              <a:rPr lang="en-US" sz="1950" b="1" dirty="0">
                <a:solidFill>
                  <a:srgbClr val="7030A0"/>
                </a:solidFill>
                <a:latin typeface="Century Gothic" panose="020B0502020202020204" pitchFamily="34" charset="0"/>
              </a:rPr>
              <a:t>Beauty Therapy</a:t>
            </a:r>
          </a:p>
          <a:p>
            <a:r>
              <a:rPr lang="en-US" sz="1950" dirty="0">
                <a:solidFill>
                  <a:srgbClr val="7030A0"/>
                </a:solidFill>
                <a:latin typeface="Century Gothic" panose="020B0502020202020204" pitchFamily="34" charset="0"/>
              </a:rPr>
              <a:t>Maritime</a:t>
            </a:r>
          </a:p>
        </p:txBody>
      </p:sp>
      <p:sp>
        <p:nvSpPr>
          <p:cNvPr id="4" name="TextBox 3"/>
          <p:cNvSpPr txBox="1"/>
          <p:nvPr/>
        </p:nvSpPr>
        <p:spPr>
          <a:xfrm>
            <a:off x="704529" y="5228938"/>
            <a:ext cx="7945532" cy="400110"/>
          </a:xfrm>
          <a:prstGeom prst="rect">
            <a:avLst/>
          </a:prstGeom>
          <a:noFill/>
        </p:spPr>
        <p:txBody>
          <a:bodyPr wrap="square" rtlCol="0">
            <a:spAutoFit/>
          </a:bodyPr>
          <a:lstStyle/>
          <a:p>
            <a:r>
              <a:rPr lang="en-GB" sz="2000" b="1" dirty="0" smtClean="0">
                <a:solidFill>
                  <a:schemeClr val="accent5">
                    <a:lumMod val="50000"/>
                  </a:schemeClr>
                </a:solidFill>
              </a:rPr>
              <a:t>Those in bold were courses taken by TGS pupils during 2016-17</a:t>
            </a:r>
            <a:endParaRPr lang="en-GB" sz="2000" b="1" dirty="0">
              <a:solidFill>
                <a:schemeClr val="accent5">
                  <a:lumMod val="50000"/>
                </a:schemeClr>
              </a:solidFill>
            </a:endParaRPr>
          </a:p>
        </p:txBody>
      </p:sp>
    </p:spTree>
    <p:extLst>
      <p:ext uri="{BB962C8B-B14F-4D97-AF65-F5344CB8AC3E}">
        <p14:creationId xmlns:p14="http://schemas.microsoft.com/office/powerpoint/2010/main" val="270084877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463" y="833896"/>
            <a:ext cx="6315075" cy="928688"/>
          </a:xfrm>
        </p:spPr>
        <p:txBody>
          <a:bodyPr/>
          <a:lstStyle/>
          <a:p>
            <a:pPr algn="ctr"/>
            <a:r>
              <a:rPr lang="en-GB" b="1" dirty="0" smtClean="0">
                <a:latin typeface="Century Gothic" panose="020B0502020202020204" pitchFamily="34" charset="0"/>
              </a:rPr>
              <a:t>Qualifications include:</a:t>
            </a:r>
            <a:endParaRPr lang="en-GB" b="1" dirty="0">
              <a:latin typeface="Century Gothic" panose="020B0502020202020204" pitchFamily="34" charset="0"/>
            </a:endParaRPr>
          </a:p>
        </p:txBody>
      </p:sp>
      <p:sp>
        <p:nvSpPr>
          <p:cNvPr id="3" name="Content Placeholder 2"/>
          <p:cNvSpPr>
            <a:spLocks noGrp="1"/>
          </p:cNvSpPr>
          <p:nvPr>
            <p:ph idx="1"/>
          </p:nvPr>
        </p:nvSpPr>
        <p:spPr>
          <a:xfrm>
            <a:off x="1255941" y="1762584"/>
            <a:ext cx="4633164" cy="2674528"/>
          </a:xfrm>
        </p:spPr>
        <p:txBody>
          <a:bodyPr numCol="1"/>
          <a:lstStyle/>
          <a:p>
            <a:r>
              <a:rPr lang="en-US" sz="1950" dirty="0">
                <a:solidFill>
                  <a:srgbClr val="7030A0"/>
                </a:solidFill>
                <a:latin typeface="Century Gothic" panose="020B0502020202020204" pitchFamily="34" charset="0"/>
              </a:rPr>
              <a:t>SQA N5’s and </a:t>
            </a:r>
            <a:r>
              <a:rPr lang="en-US" sz="1950" dirty="0" err="1">
                <a:solidFill>
                  <a:srgbClr val="7030A0"/>
                </a:solidFill>
                <a:latin typeface="Century Gothic" panose="020B0502020202020204" pitchFamily="34" charset="0"/>
              </a:rPr>
              <a:t>Highers</a:t>
            </a:r>
            <a:endParaRPr lang="en-US" sz="1950" dirty="0">
              <a:solidFill>
                <a:srgbClr val="7030A0"/>
              </a:solidFill>
              <a:latin typeface="Century Gothic" panose="020B0502020202020204" pitchFamily="34" charset="0"/>
            </a:endParaRPr>
          </a:p>
          <a:p>
            <a:r>
              <a:rPr lang="en-US" sz="1950" dirty="0">
                <a:solidFill>
                  <a:srgbClr val="7030A0"/>
                </a:solidFill>
                <a:latin typeface="Century Gothic" panose="020B0502020202020204" pitchFamily="34" charset="0"/>
              </a:rPr>
              <a:t>Skills for Work at N4 and N5</a:t>
            </a:r>
          </a:p>
          <a:p>
            <a:r>
              <a:rPr lang="en-US" sz="1950" dirty="0">
                <a:solidFill>
                  <a:srgbClr val="7030A0"/>
                </a:solidFill>
                <a:latin typeface="Century Gothic" panose="020B0502020202020204" pitchFamily="34" charset="0"/>
              </a:rPr>
              <a:t>City and Guilds Awards</a:t>
            </a:r>
          </a:p>
          <a:p>
            <a:r>
              <a:rPr lang="en-US" sz="1950" dirty="0">
                <a:solidFill>
                  <a:srgbClr val="7030A0"/>
                </a:solidFill>
                <a:latin typeface="Century Gothic" panose="020B0502020202020204" pitchFamily="34" charset="0"/>
              </a:rPr>
              <a:t>National Progression Awards</a:t>
            </a:r>
          </a:p>
          <a:p>
            <a:r>
              <a:rPr lang="en-US" sz="1950" dirty="0">
                <a:solidFill>
                  <a:srgbClr val="7030A0"/>
                </a:solidFill>
                <a:latin typeface="Century Gothic" panose="020B0502020202020204" pitchFamily="34" charset="0"/>
              </a:rPr>
              <a:t>Foundation Apprenticeships</a:t>
            </a:r>
          </a:p>
          <a:p>
            <a:r>
              <a:rPr lang="en-US" sz="1950" dirty="0">
                <a:solidFill>
                  <a:srgbClr val="7030A0"/>
                </a:solidFill>
                <a:latin typeface="Century Gothic" panose="020B0502020202020204" pitchFamily="34" charset="0"/>
              </a:rPr>
              <a:t>Professional Development Awards</a:t>
            </a:r>
          </a:p>
          <a:p>
            <a:r>
              <a:rPr lang="en-US" sz="1950" dirty="0">
                <a:solidFill>
                  <a:srgbClr val="7030A0"/>
                </a:solidFill>
                <a:latin typeface="Century Gothic" panose="020B0502020202020204" pitchFamily="34" charset="0"/>
              </a:rPr>
              <a:t>College Certificates</a:t>
            </a:r>
          </a:p>
        </p:txBody>
      </p:sp>
      <p:sp>
        <p:nvSpPr>
          <p:cNvPr id="4" name="TextBox 3"/>
          <p:cNvSpPr txBox="1"/>
          <p:nvPr/>
        </p:nvSpPr>
        <p:spPr>
          <a:xfrm>
            <a:off x="1532620" y="4813439"/>
            <a:ext cx="6840760" cy="830997"/>
          </a:xfrm>
          <a:prstGeom prst="rect">
            <a:avLst/>
          </a:prstGeom>
          <a:noFill/>
        </p:spPr>
        <p:txBody>
          <a:bodyPr wrap="square" rtlCol="0">
            <a:spAutoFit/>
          </a:bodyPr>
          <a:lstStyle/>
          <a:p>
            <a:pPr algn="ctr"/>
            <a:r>
              <a:rPr lang="en-GB" sz="2400" b="1" dirty="0" smtClean="0">
                <a:solidFill>
                  <a:schemeClr val="accent5">
                    <a:lumMod val="50000"/>
                  </a:schemeClr>
                </a:solidFill>
              </a:rPr>
              <a:t>TGS 16-17: 25 pupils achieved Awards at Level 4 and Level 5</a:t>
            </a:r>
          </a:p>
        </p:txBody>
      </p:sp>
    </p:spTree>
    <p:extLst>
      <p:ext uri="{BB962C8B-B14F-4D97-AF65-F5344CB8AC3E}">
        <p14:creationId xmlns:p14="http://schemas.microsoft.com/office/powerpoint/2010/main" val="75134194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0747" t="8626" r="11473" b="6041"/>
          <a:stretch/>
        </p:blipFill>
        <p:spPr>
          <a:xfrm>
            <a:off x="848544" y="985769"/>
            <a:ext cx="8172909" cy="5041234"/>
          </a:xfrm>
          <a:prstGeom prst="rect">
            <a:avLst/>
          </a:prstGeom>
        </p:spPr>
      </p:pic>
      <p:sp>
        <p:nvSpPr>
          <p:cNvPr id="3" name="TextBox 2"/>
          <p:cNvSpPr txBox="1"/>
          <p:nvPr/>
        </p:nvSpPr>
        <p:spPr>
          <a:xfrm>
            <a:off x="1548985" y="188640"/>
            <a:ext cx="6408712" cy="461665"/>
          </a:xfrm>
          <a:prstGeom prst="rect">
            <a:avLst/>
          </a:prstGeom>
          <a:noFill/>
        </p:spPr>
        <p:txBody>
          <a:bodyPr wrap="square" rtlCol="0">
            <a:spAutoFit/>
          </a:bodyPr>
          <a:lstStyle/>
          <a:p>
            <a:r>
              <a:rPr lang="en-GB" sz="2400" b="1" dirty="0" smtClean="0">
                <a:solidFill>
                  <a:srgbClr val="00B050"/>
                </a:solidFill>
              </a:rPr>
              <a:t>National Progression Award in Rural Skills</a:t>
            </a:r>
            <a:endParaRPr lang="en-GB" sz="2400" b="1" dirty="0">
              <a:solidFill>
                <a:srgbClr val="00B050"/>
              </a:solidFill>
            </a:endParaRPr>
          </a:p>
        </p:txBody>
      </p:sp>
      <p:sp>
        <p:nvSpPr>
          <p:cNvPr id="4" name="TextBox 3"/>
          <p:cNvSpPr txBox="1"/>
          <p:nvPr/>
        </p:nvSpPr>
        <p:spPr>
          <a:xfrm>
            <a:off x="1332961" y="6010393"/>
            <a:ext cx="6840760" cy="830997"/>
          </a:xfrm>
          <a:prstGeom prst="rect">
            <a:avLst/>
          </a:prstGeom>
          <a:noFill/>
        </p:spPr>
        <p:txBody>
          <a:bodyPr wrap="square" rtlCol="0">
            <a:spAutoFit/>
          </a:bodyPr>
          <a:lstStyle/>
          <a:p>
            <a:pPr algn="ctr"/>
            <a:r>
              <a:rPr lang="en-GB" sz="2400" b="1" dirty="0" smtClean="0">
                <a:solidFill>
                  <a:srgbClr val="7030A0"/>
                </a:solidFill>
              </a:rPr>
              <a:t>TGS 16-17: 5 pupils achieved this Award</a:t>
            </a:r>
          </a:p>
          <a:p>
            <a:pPr algn="ctr"/>
            <a:r>
              <a:rPr lang="en-GB" sz="2400" b="1" dirty="0" smtClean="0">
                <a:solidFill>
                  <a:srgbClr val="7030A0"/>
                </a:solidFill>
              </a:rPr>
              <a:t> at Level 5</a:t>
            </a:r>
          </a:p>
        </p:txBody>
      </p:sp>
    </p:spTree>
    <p:extLst>
      <p:ext uri="{BB962C8B-B14F-4D97-AF65-F5344CB8AC3E}">
        <p14:creationId xmlns:p14="http://schemas.microsoft.com/office/powerpoint/2010/main" val="17882525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6576" y="260648"/>
            <a:ext cx="7632848" cy="2708434"/>
          </a:xfrm>
          <a:prstGeom prst="rect">
            <a:avLst/>
          </a:prstGeom>
          <a:noFill/>
        </p:spPr>
        <p:txBody>
          <a:bodyPr wrap="square" rtlCol="0">
            <a:spAutoFit/>
          </a:bodyPr>
          <a:lstStyle/>
          <a:p>
            <a:pPr algn="ctr"/>
            <a:r>
              <a:rPr lang="en-GB" sz="4800" b="1" dirty="0" smtClean="0">
                <a:solidFill>
                  <a:srgbClr val="00B050"/>
                </a:solidFill>
              </a:rPr>
              <a:t>YASS</a:t>
            </a:r>
            <a:endParaRPr lang="en-GB" sz="4800" b="1" dirty="0" smtClean="0">
              <a:solidFill>
                <a:srgbClr val="00B050"/>
              </a:solidFill>
            </a:endParaRPr>
          </a:p>
          <a:p>
            <a:pPr algn="ctr"/>
            <a:endParaRPr lang="en-GB" sz="1200" b="1" dirty="0">
              <a:solidFill>
                <a:srgbClr val="00B050"/>
              </a:solidFill>
            </a:endParaRPr>
          </a:p>
          <a:p>
            <a:pPr algn="ctr"/>
            <a:r>
              <a:rPr lang="en-GB" sz="3200" b="1" dirty="0" smtClean="0">
                <a:solidFill>
                  <a:srgbClr val="00B050"/>
                </a:solidFill>
              </a:rPr>
              <a:t>Young Applicants Scheme in Scotland</a:t>
            </a:r>
          </a:p>
          <a:p>
            <a:pPr algn="ctr"/>
            <a:r>
              <a:rPr lang="en-GB" sz="3200" b="1" dirty="0" smtClean="0">
                <a:solidFill>
                  <a:srgbClr val="00B050"/>
                </a:solidFill>
              </a:rPr>
              <a:t>for S6 pupils</a:t>
            </a:r>
          </a:p>
          <a:p>
            <a:pPr algn="ctr"/>
            <a:endParaRPr lang="en-GB" sz="1400" b="1" dirty="0">
              <a:solidFill>
                <a:srgbClr val="00B050"/>
              </a:solidFill>
            </a:endParaRPr>
          </a:p>
          <a:p>
            <a:pPr algn="ctr"/>
            <a:r>
              <a:rPr lang="en-GB" sz="3200" b="1" dirty="0" smtClean="0">
                <a:solidFill>
                  <a:srgbClr val="00B050"/>
                </a:solidFill>
              </a:rPr>
              <a:t>The Open University</a:t>
            </a:r>
            <a:endParaRPr lang="en-GB" sz="3200" b="1" dirty="0">
              <a:solidFill>
                <a:srgbClr val="00B050"/>
              </a:solidFill>
            </a:endParaRPr>
          </a:p>
        </p:txBody>
      </p:sp>
      <p:sp>
        <p:nvSpPr>
          <p:cNvPr id="3" name="TextBox 2"/>
          <p:cNvSpPr txBox="1"/>
          <p:nvPr/>
        </p:nvSpPr>
        <p:spPr>
          <a:xfrm>
            <a:off x="1136576" y="3284984"/>
            <a:ext cx="8285708" cy="3262432"/>
          </a:xfrm>
          <a:prstGeom prst="rect">
            <a:avLst/>
          </a:prstGeom>
          <a:noFill/>
        </p:spPr>
        <p:txBody>
          <a:bodyPr wrap="square" rtlCol="0">
            <a:spAutoFit/>
          </a:bodyPr>
          <a:lstStyle/>
          <a:p>
            <a:r>
              <a:rPr lang="en-GB" sz="2400" dirty="0" smtClean="0">
                <a:solidFill>
                  <a:srgbClr val="00B050"/>
                </a:solidFill>
              </a:rPr>
              <a:t>Modules such as:</a:t>
            </a:r>
          </a:p>
          <a:p>
            <a:endParaRPr lang="en-GB" sz="1200" dirty="0"/>
          </a:p>
          <a:p>
            <a:pPr marL="342900" indent="-342900">
              <a:buClr>
                <a:srgbClr val="00B050"/>
              </a:buClr>
              <a:buFont typeface="Arial" panose="020B0604020202020204" pitchFamily="34" charset="0"/>
              <a:buChar char="•"/>
            </a:pPr>
            <a:r>
              <a:rPr lang="en-GB" sz="2400" dirty="0" smtClean="0">
                <a:solidFill>
                  <a:srgbClr val="7030A0"/>
                </a:solidFill>
              </a:rPr>
              <a:t>Understanding the autistic spectrum</a:t>
            </a:r>
          </a:p>
          <a:p>
            <a:pPr marL="342900" indent="-342900">
              <a:buClr>
                <a:srgbClr val="00B050"/>
              </a:buClr>
              <a:buFont typeface="Arial" panose="020B0604020202020204" pitchFamily="34" charset="0"/>
              <a:buChar char="•"/>
            </a:pPr>
            <a:r>
              <a:rPr lang="en-GB" sz="2400" dirty="0" smtClean="0">
                <a:solidFill>
                  <a:srgbClr val="7030A0"/>
                </a:solidFill>
              </a:rPr>
              <a:t>Law in Scotland</a:t>
            </a:r>
          </a:p>
          <a:p>
            <a:pPr marL="342900" indent="-342900">
              <a:buClr>
                <a:srgbClr val="00B050"/>
              </a:buClr>
              <a:buFont typeface="Arial" panose="020B0604020202020204" pitchFamily="34" charset="0"/>
              <a:buChar char="•"/>
            </a:pPr>
            <a:r>
              <a:rPr lang="en-GB" sz="2400" dirty="0" smtClean="0">
                <a:solidFill>
                  <a:srgbClr val="7030A0"/>
                </a:solidFill>
              </a:rPr>
              <a:t>Maths for science</a:t>
            </a:r>
          </a:p>
          <a:p>
            <a:pPr marL="342900" indent="-342900">
              <a:buClr>
                <a:srgbClr val="00B050"/>
              </a:buClr>
              <a:buFont typeface="Arial" panose="020B0604020202020204" pitchFamily="34" charset="0"/>
              <a:buChar char="•"/>
            </a:pPr>
            <a:r>
              <a:rPr lang="en-GB" sz="2400" dirty="0" smtClean="0">
                <a:solidFill>
                  <a:srgbClr val="7030A0"/>
                </a:solidFill>
              </a:rPr>
              <a:t>The frozen planet</a:t>
            </a:r>
          </a:p>
          <a:p>
            <a:pPr marL="342900" indent="-342900">
              <a:buClr>
                <a:srgbClr val="00B050"/>
              </a:buClr>
              <a:buFont typeface="Arial" panose="020B0604020202020204" pitchFamily="34" charset="0"/>
              <a:buChar char="•"/>
            </a:pPr>
            <a:r>
              <a:rPr lang="en-GB" sz="2400" dirty="0" smtClean="0">
                <a:solidFill>
                  <a:srgbClr val="7030A0"/>
                </a:solidFill>
              </a:rPr>
              <a:t>Living without oil: chemistry for a sustainable future</a:t>
            </a:r>
          </a:p>
          <a:p>
            <a:pPr marL="342900" indent="-342900">
              <a:buClr>
                <a:srgbClr val="00B050"/>
              </a:buClr>
              <a:buFont typeface="Arial" panose="020B0604020202020204" pitchFamily="34" charset="0"/>
              <a:buChar char="•"/>
            </a:pPr>
            <a:r>
              <a:rPr lang="en-GB" sz="2400" dirty="0" smtClean="0">
                <a:solidFill>
                  <a:srgbClr val="7030A0"/>
                </a:solidFill>
              </a:rPr>
              <a:t>Galaxies, stars and planets</a:t>
            </a:r>
          </a:p>
          <a:p>
            <a:pPr marL="342900" indent="-342900">
              <a:buClr>
                <a:srgbClr val="00B050"/>
              </a:buClr>
              <a:buFont typeface="Arial" panose="020B0604020202020204" pitchFamily="34" charset="0"/>
              <a:buChar char="•"/>
            </a:pPr>
            <a:r>
              <a:rPr lang="en-GB" sz="2400" dirty="0" smtClean="0">
                <a:solidFill>
                  <a:srgbClr val="7030A0"/>
                </a:solidFill>
              </a:rPr>
              <a:t>Molecules, medicines and drugs: a chemical story</a:t>
            </a:r>
          </a:p>
        </p:txBody>
      </p:sp>
    </p:spTree>
    <p:extLst>
      <p:ext uri="{BB962C8B-B14F-4D97-AF65-F5344CB8AC3E}">
        <p14:creationId xmlns:p14="http://schemas.microsoft.com/office/powerpoint/2010/main" val="17658783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choo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811" y="3774751"/>
            <a:ext cx="452437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title"/>
          </p:nvPr>
        </p:nvSpPr>
        <p:spPr>
          <a:xfrm>
            <a:off x="1283989" y="476672"/>
            <a:ext cx="7338020" cy="778098"/>
          </a:xfrm>
        </p:spPr>
        <p:txBody>
          <a:bodyPr/>
          <a:lstStyle/>
          <a:p>
            <a:pPr eaLnBrk="1" hangingPunct="1"/>
            <a:r>
              <a:rPr lang="en-GB" altLang="en-US" sz="4800" dirty="0" smtClean="0">
                <a:solidFill>
                  <a:srgbClr val="00B050"/>
                </a:solidFill>
              </a:rPr>
              <a:t>Questions?</a:t>
            </a:r>
          </a:p>
        </p:txBody>
      </p:sp>
      <p:pic>
        <p:nvPicPr>
          <p:cNvPr id="4101" name="Picture 5" descr="New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4674" y="1883928"/>
            <a:ext cx="11366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7342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rotWithShape="1">
          <a:blip r:embed="rId2">
            <a:extLst>
              <a:ext uri="{28A0092B-C50C-407E-A947-70E740481C1C}">
                <a14:useLocalDpi xmlns:a14="http://schemas.microsoft.com/office/drawing/2010/main" val="0"/>
              </a:ext>
            </a:extLst>
          </a:blip>
          <a:srcRect r="39461" b="78846"/>
          <a:stretch/>
        </p:blipFill>
        <p:spPr bwMode="auto">
          <a:xfrm>
            <a:off x="5529064" y="5445224"/>
            <a:ext cx="3672408"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538120103"/>
              </p:ext>
            </p:extLst>
          </p:nvPr>
        </p:nvGraphicFramePr>
        <p:xfrm>
          <a:off x="920552" y="764704"/>
          <a:ext cx="8280921" cy="3960440"/>
        </p:xfrm>
        <a:graphic>
          <a:graphicData uri="http://schemas.openxmlformats.org/drawingml/2006/table">
            <a:tbl>
              <a:tblPr firstRow="1" firstCol="1" bandRow="1">
                <a:tableStyleId>{5C22544A-7EE6-4342-B048-85BDC9FD1C3A}</a:tableStyleId>
              </a:tblPr>
              <a:tblGrid>
                <a:gridCol w="2186280"/>
                <a:gridCol w="2070230"/>
                <a:gridCol w="2186280"/>
                <a:gridCol w="1838131"/>
              </a:tblGrid>
              <a:tr h="650311">
                <a:tc>
                  <a:txBody>
                    <a:bodyPr/>
                    <a:lstStyle/>
                    <a:p>
                      <a:pPr algn="l">
                        <a:lnSpc>
                          <a:spcPct val="107000"/>
                        </a:lnSpc>
                        <a:spcAft>
                          <a:spcPts val="0"/>
                        </a:spcAft>
                      </a:pPr>
                      <a:r>
                        <a:rPr lang="en-GB" sz="2000" dirty="0">
                          <a:solidFill>
                            <a:srgbClr val="7030A0"/>
                          </a:solidFill>
                          <a:effectLst/>
                          <a:latin typeface="Arial" panose="020B0604020202020204" pitchFamily="34" charset="0"/>
                          <a:cs typeface="Arial" panose="020B0604020202020204" pitchFamily="34" charset="0"/>
                        </a:rPr>
                        <a:t>Vison</a:t>
                      </a:r>
                      <a:endParaRPr lang="en-GB" sz="9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5720" marR="55720" marT="0" marB="0" anchor="ctr">
                    <a:solidFill>
                      <a:srgbClr val="92D050"/>
                    </a:solidFill>
                  </a:tcPr>
                </a:tc>
                <a:tc gridSpan="3">
                  <a:txBody>
                    <a:bodyPr/>
                    <a:lstStyle/>
                    <a:p>
                      <a:pPr algn="ctr">
                        <a:lnSpc>
                          <a:spcPct val="107000"/>
                        </a:lnSpc>
                        <a:spcAft>
                          <a:spcPts val="0"/>
                        </a:spcAft>
                      </a:pPr>
                      <a:r>
                        <a:rPr lang="en-GB" sz="2000" dirty="0">
                          <a:solidFill>
                            <a:srgbClr val="7030A0"/>
                          </a:solidFill>
                          <a:effectLst/>
                          <a:latin typeface="Arial" panose="020B0604020202020204" pitchFamily="34" charset="0"/>
                          <a:cs typeface="Arial" panose="020B0604020202020204" pitchFamily="34" charset="0"/>
                        </a:rPr>
                        <a:t>Values</a:t>
                      </a:r>
                      <a:endParaRPr lang="en-GB" sz="9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5720" marR="55720" marT="0" marB="0" anchor="ctr">
                    <a:solidFill>
                      <a:srgbClr val="92D050"/>
                    </a:solidFill>
                  </a:tcPr>
                </a:tc>
                <a:tc hMerge="1">
                  <a:txBody>
                    <a:bodyPr/>
                    <a:lstStyle/>
                    <a:p>
                      <a:endParaRPr lang="en-GB"/>
                    </a:p>
                  </a:txBody>
                  <a:tcPr/>
                </a:tc>
                <a:tc hMerge="1">
                  <a:txBody>
                    <a:bodyPr/>
                    <a:lstStyle/>
                    <a:p>
                      <a:endParaRPr lang="en-GB"/>
                    </a:p>
                  </a:txBody>
                  <a:tcPr/>
                </a:tc>
              </a:tr>
              <a:tr h="1012075">
                <a:tc>
                  <a:txBody>
                    <a:bodyPr/>
                    <a:lstStyle/>
                    <a:p>
                      <a:pPr>
                        <a:lnSpc>
                          <a:spcPct val="107000"/>
                        </a:lnSpc>
                        <a:spcAft>
                          <a:spcPts val="0"/>
                        </a:spcAft>
                      </a:pPr>
                      <a:r>
                        <a:rPr lang="en-GB" sz="2000" dirty="0">
                          <a:solidFill>
                            <a:schemeClr val="tx1"/>
                          </a:solidFill>
                          <a:effectLst/>
                          <a:latin typeface="Arial" panose="020B0604020202020204" pitchFamily="34" charset="0"/>
                          <a:cs typeface="Arial" panose="020B0604020202020204" pitchFamily="34" charset="0"/>
                        </a:rPr>
                        <a:t>T</a:t>
                      </a:r>
                      <a:r>
                        <a:rPr lang="en-GB" sz="2000" dirty="0">
                          <a:solidFill>
                            <a:srgbClr val="7030A0"/>
                          </a:solidFill>
                          <a:effectLst/>
                          <a:latin typeface="Arial" panose="020B0604020202020204" pitchFamily="34" charset="0"/>
                          <a:cs typeface="Arial" panose="020B0604020202020204" pitchFamily="34" charset="0"/>
                        </a:rPr>
                        <a:t>ogether</a:t>
                      </a:r>
                      <a:endParaRPr lang="en-GB" sz="9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5720" marR="55720" marT="0" marB="0" anchor="ctr">
                    <a:solidFill>
                      <a:srgbClr val="92D050"/>
                    </a:solidFill>
                  </a:tcPr>
                </a:tc>
                <a:tc>
                  <a:txBody>
                    <a:bodyPr/>
                    <a:lstStyle/>
                    <a:p>
                      <a:pPr>
                        <a:lnSpc>
                          <a:spcPct val="107000"/>
                        </a:lnSpc>
                        <a:spcAft>
                          <a:spcPts val="0"/>
                        </a:spcAft>
                      </a:pPr>
                      <a:r>
                        <a:rPr lang="en-GB" sz="2000" dirty="0">
                          <a:solidFill>
                            <a:srgbClr val="7030A0"/>
                          </a:solidFill>
                          <a:effectLst/>
                          <a:latin typeface="Arial" panose="020B0604020202020204" pitchFamily="34" charset="0"/>
                          <a:cs typeface="Arial" panose="020B0604020202020204" pitchFamily="34" charset="0"/>
                        </a:rPr>
                        <a:t>Community</a:t>
                      </a:r>
                      <a:endParaRPr lang="en-GB" sz="9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5720" marR="55720" marT="0" marB="0" anchor="ctr">
                    <a:solidFill>
                      <a:srgbClr val="92D050"/>
                    </a:solidFill>
                  </a:tcPr>
                </a:tc>
                <a:tc>
                  <a:txBody>
                    <a:bodyPr/>
                    <a:lstStyle/>
                    <a:p>
                      <a:pPr>
                        <a:lnSpc>
                          <a:spcPct val="107000"/>
                        </a:lnSpc>
                        <a:spcAft>
                          <a:spcPts val="0"/>
                        </a:spcAft>
                      </a:pPr>
                      <a:r>
                        <a:rPr lang="en-GB" sz="2000" dirty="0">
                          <a:solidFill>
                            <a:srgbClr val="7030A0"/>
                          </a:solidFill>
                          <a:effectLst/>
                          <a:latin typeface="Arial" panose="020B0604020202020204" pitchFamily="34" charset="0"/>
                          <a:cs typeface="Arial" panose="020B0604020202020204" pitchFamily="34" charset="0"/>
                        </a:rPr>
                        <a:t>Cooperation</a:t>
                      </a:r>
                      <a:endParaRPr lang="en-GB" sz="9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5720" marR="55720" marT="0" marB="0" anchor="ctr">
                    <a:solidFill>
                      <a:srgbClr val="92D050"/>
                    </a:solidFill>
                  </a:tcPr>
                </a:tc>
                <a:tc>
                  <a:txBody>
                    <a:bodyPr/>
                    <a:lstStyle/>
                    <a:p>
                      <a:pPr>
                        <a:lnSpc>
                          <a:spcPct val="107000"/>
                        </a:lnSpc>
                        <a:spcAft>
                          <a:spcPts val="0"/>
                        </a:spcAft>
                      </a:pPr>
                      <a:r>
                        <a:rPr lang="en-GB" sz="2000" dirty="0">
                          <a:solidFill>
                            <a:srgbClr val="7030A0"/>
                          </a:solidFill>
                          <a:effectLst/>
                          <a:latin typeface="Arial" panose="020B0604020202020204" pitchFamily="34" charset="0"/>
                          <a:cs typeface="Arial" panose="020B0604020202020204" pitchFamily="34" charset="0"/>
                        </a:rPr>
                        <a:t>Respect</a:t>
                      </a:r>
                      <a:endParaRPr lang="en-GB" sz="9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5720" marR="55720" marT="0" marB="0" anchor="ctr">
                    <a:solidFill>
                      <a:srgbClr val="92D050"/>
                    </a:solidFill>
                  </a:tcPr>
                </a:tc>
              </a:tr>
              <a:tr h="997433">
                <a:tc>
                  <a:txBody>
                    <a:bodyPr/>
                    <a:lstStyle/>
                    <a:p>
                      <a:pPr>
                        <a:lnSpc>
                          <a:spcPct val="107000"/>
                        </a:lnSpc>
                        <a:spcAft>
                          <a:spcPts val="0"/>
                        </a:spcAft>
                      </a:pPr>
                      <a:r>
                        <a:rPr lang="en-GB" sz="2000" dirty="0">
                          <a:solidFill>
                            <a:schemeClr val="tx1"/>
                          </a:solidFill>
                          <a:effectLst/>
                          <a:latin typeface="Arial" panose="020B0604020202020204" pitchFamily="34" charset="0"/>
                          <a:cs typeface="Arial" panose="020B0604020202020204" pitchFamily="34" charset="0"/>
                        </a:rPr>
                        <a:t>G</a:t>
                      </a:r>
                      <a:r>
                        <a:rPr lang="en-GB" sz="2000" dirty="0">
                          <a:solidFill>
                            <a:srgbClr val="7030A0"/>
                          </a:solidFill>
                          <a:effectLst/>
                          <a:latin typeface="Arial" panose="020B0604020202020204" pitchFamily="34" charset="0"/>
                          <a:cs typeface="Arial" panose="020B0604020202020204" pitchFamily="34" charset="0"/>
                        </a:rPr>
                        <a:t>rowing</a:t>
                      </a:r>
                      <a:endParaRPr lang="en-GB" sz="9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5720" marR="55720" marT="0" marB="0" anchor="ctr">
                    <a:solidFill>
                      <a:srgbClr val="92D050"/>
                    </a:solidFill>
                  </a:tcPr>
                </a:tc>
                <a:tc>
                  <a:txBody>
                    <a:bodyPr/>
                    <a:lstStyle/>
                    <a:p>
                      <a:pPr>
                        <a:lnSpc>
                          <a:spcPct val="107000"/>
                        </a:lnSpc>
                        <a:spcAft>
                          <a:spcPts val="0"/>
                        </a:spcAft>
                      </a:pPr>
                      <a:r>
                        <a:rPr lang="en-GB" sz="2000" dirty="0">
                          <a:solidFill>
                            <a:srgbClr val="7030A0"/>
                          </a:solidFill>
                          <a:effectLst/>
                          <a:latin typeface="Arial" panose="020B0604020202020204" pitchFamily="34" charset="0"/>
                          <a:cs typeface="Arial" panose="020B0604020202020204" pitchFamily="34" charset="0"/>
                        </a:rPr>
                        <a:t>Happy</a:t>
                      </a:r>
                      <a:endParaRPr lang="en-GB" sz="9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5720" marR="55720" marT="0" marB="0" anchor="ctr">
                    <a:solidFill>
                      <a:srgbClr val="92D050"/>
                    </a:solidFill>
                  </a:tcPr>
                </a:tc>
                <a:tc>
                  <a:txBody>
                    <a:bodyPr/>
                    <a:lstStyle/>
                    <a:p>
                      <a:pPr>
                        <a:lnSpc>
                          <a:spcPct val="107000"/>
                        </a:lnSpc>
                        <a:spcAft>
                          <a:spcPts val="0"/>
                        </a:spcAft>
                      </a:pPr>
                      <a:r>
                        <a:rPr lang="en-GB" sz="2000" dirty="0">
                          <a:solidFill>
                            <a:srgbClr val="7030A0"/>
                          </a:solidFill>
                          <a:effectLst/>
                          <a:latin typeface="Arial" panose="020B0604020202020204" pitchFamily="34" charset="0"/>
                          <a:cs typeface="Arial" panose="020B0604020202020204" pitchFamily="34" charset="0"/>
                        </a:rPr>
                        <a:t>Healthy</a:t>
                      </a:r>
                      <a:endParaRPr lang="en-GB" sz="9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5720" marR="55720" marT="0" marB="0" anchor="ctr">
                    <a:solidFill>
                      <a:srgbClr val="92D050"/>
                    </a:solidFill>
                  </a:tcPr>
                </a:tc>
                <a:tc>
                  <a:txBody>
                    <a:bodyPr/>
                    <a:lstStyle/>
                    <a:p>
                      <a:pPr>
                        <a:lnSpc>
                          <a:spcPct val="107000"/>
                        </a:lnSpc>
                        <a:spcAft>
                          <a:spcPts val="0"/>
                        </a:spcAft>
                      </a:pPr>
                      <a:r>
                        <a:rPr lang="en-GB" sz="2000" dirty="0">
                          <a:solidFill>
                            <a:srgbClr val="7030A0"/>
                          </a:solidFill>
                          <a:effectLst/>
                          <a:latin typeface="Arial" panose="020B0604020202020204" pitchFamily="34" charset="0"/>
                          <a:cs typeface="Arial" panose="020B0604020202020204" pitchFamily="34" charset="0"/>
                        </a:rPr>
                        <a:t>Confident</a:t>
                      </a:r>
                      <a:endParaRPr lang="en-GB" sz="9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5720" marR="55720" marT="0" marB="0" anchor="ctr">
                    <a:solidFill>
                      <a:srgbClr val="92D050"/>
                    </a:solidFill>
                  </a:tcPr>
                </a:tc>
              </a:tr>
              <a:tr h="1300621">
                <a:tc>
                  <a:txBody>
                    <a:bodyPr/>
                    <a:lstStyle/>
                    <a:p>
                      <a:pPr>
                        <a:lnSpc>
                          <a:spcPct val="107000"/>
                        </a:lnSpc>
                        <a:spcAft>
                          <a:spcPts val="0"/>
                        </a:spcAft>
                      </a:pPr>
                      <a:r>
                        <a:rPr lang="en-GB" sz="2000" dirty="0">
                          <a:solidFill>
                            <a:schemeClr val="tx1"/>
                          </a:solidFill>
                          <a:effectLst/>
                          <a:latin typeface="Arial" panose="020B0604020202020204" pitchFamily="34" charset="0"/>
                          <a:cs typeface="Arial" panose="020B0604020202020204" pitchFamily="34" charset="0"/>
                        </a:rPr>
                        <a:t>S</a:t>
                      </a:r>
                      <a:r>
                        <a:rPr lang="en-GB" sz="2000" dirty="0">
                          <a:solidFill>
                            <a:srgbClr val="7030A0"/>
                          </a:solidFill>
                          <a:effectLst/>
                          <a:latin typeface="Arial" panose="020B0604020202020204" pitchFamily="34" charset="0"/>
                          <a:cs typeface="Arial" panose="020B0604020202020204" pitchFamily="34" charset="0"/>
                        </a:rPr>
                        <a:t>ucceeding</a:t>
                      </a:r>
                      <a:endParaRPr lang="en-GB" sz="9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5720" marR="55720" marT="0" marB="0" anchor="ctr">
                    <a:solidFill>
                      <a:srgbClr val="92D050"/>
                    </a:solidFill>
                  </a:tcPr>
                </a:tc>
                <a:tc>
                  <a:txBody>
                    <a:bodyPr/>
                    <a:lstStyle/>
                    <a:p>
                      <a:pPr>
                        <a:lnSpc>
                          <a:spcPct val="107000"/>
                        </a:lnSpc>
                        <a:spcAft>
                          <a:spcPts val="0"/>
                        </a:spcAft>
                      </a:pPr>
                      <a:r>
                        <a:rPr lang="en-GB" sz="2000" dirty="0">
                          <a:solidFill>
                            <a:srgbClr val="7030A0"/>
                          </a:solidFill>
                          <a:effectLst/>
                          <a:latin typeface="Arial" panose="020B0604020202020204" pitchFamily="34" charset="0"/>
                          <a:cs typeface="Arial" panose="020B0604020202020204" pitchFamily="34" charset="0"/>
                        </a:rPr>
                        <a:t>Aspire</a:t>
                      </a:r>
                      <a:endParaRPr lang="en-GB" sz="9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5720" marR="55720" marT="0" marB="0" anchor="ctr">
                    <a:solidFill>
                      <a:srgbClr val="92D050"/>
                    </a:solidFill>
                  </a:tcPr>
                </a:tc>
                <a:tc>
                  <a:txBody>
                    <a:bodyPr/>
                    <a:lstStyle/>
                    <a:p>
                      <a:pPr>
                        <a:lnSpc>
                          <a:spcPct val="107000"/>
                        </a:lnSpc>
                        <a:spcAft>
                          <a:spcPts val="0"/>
                        </a:spcAft>
                      </a:pPr>
                      <a:r>
                        <a:rPr lang="en-GB" sz="2000" dirty="0">
                          <a:solidFill>
                            <a:srgbClr val="7030A0"/>
                          </a:solidFill>
                          <a:effectLst/>
                          <a:latin typeface="Arial" panose="020B0604020202020204" pitchFamily="34" charset="0"/>
                          <a:cs typeface="Arial" panose="020B0604020202020204" pitchFamily="34" charset="0"/>
                        </a:rPr>
                        <a:t>Achieve</a:t>
                      </a:r>
                      <a:endParaRPr lang="en-GB" sz="9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5720" marR="55720" marT="0" marB="0" anchor="ctr">
                    <a:solidFill>
                      <a:srgbClr val="92D050"/>
                    </a:solidFill>
                  </a:tcPr>
                </a:tc>
                <a:tc>
                  <a:txBody>
                    <a:bodyPr/>
                    <a:lstStyle/>
                    <a:p>
                      <a:pPr>
                        <a:lnSpc>
                          <a:spcPct val="107000"/>
                        </a:lnSpc>
                        <a:spcAft>
                          <a:spcPts val="0"/>
                        </a:spcAft>
                      </a:pPr>
                      <a:r>
                        <a:rPr lang="en-GB" sz="2000" dirty="0">
                          <a:solidFill>
                            <a:srgbClr val="7030A0"/>
                          </a:solidFill>
                          <a:effectLst/>
                          <a:latin typeface="Arial" panose="020B0604020202020204" pitchFamily="34" charset="0"/>
                          <a:cs typeface="Arial" panose="020B0604020202020204" pitchFamily="34" charset="0"/>
                        </a:rPr>
                        <a:t>Explore</a:t>
                      </a:r>
                      <a:endParaRPr lang="en-GB" sz="900"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txBody>
                  <a:tcPr marL="55720" marR="55720" marT="0" marB="0" anchor="ctr">
                    <a:solidFill>
                      <a:srgbClr val="92D050"/>
                    </a:solidFill>
                  </a:tcPr>
                </a:tc>
              </a:tr>
            </a:tbl>
          </a:graphicData>
        </a:graphic>
      </p:graphicFrame>
    </p:spTree>
    <p:extLst>
      <p:ext uri="{BB962C8B-B14F-4D97-AF65-F5344CB8AC3E}">
        <p14:creationId xmlns:p14="http://schemas.microsoft.com/office/powerpoint/2010/main" val="2040131548"/>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ubtitle 2"/>
          <p:cNvSpPr>
            <a:spLocks noGrp="1"/>
          </p:cNvSpPr>
          <p:nvPr>
            <p:ph type="subTitle" idx="1"/>
          </p:nvPr>
        </p:nvSpPr>
        <p:spPr>
          <a:xfrm>
            <a:off x="1280592" y="1772816"/>
            <a:ext cx="7429500" cy="1728192"/>
          </a:xfrm>
        </p:spPr>
        <p:txBody>
          <a:bodyPr/>
          <a:lstStyle/>
          <a:p>
            <a:r>
              <a:rPr lang="en-GB" altLang="en-US" sz="3600" b="1" dirty="0">
                <a:solidFill>
                  <a:srgbClr val="00B050"/>
                </a:solidFill>
              </a:rPr>
              <a:t>Attainment Review</a:t>
            </a:r>
          </a:p>
          <a:p>
            <a:endParaRPr lang="en-GB" altLang="en-US" b="1" dirty="0" smtClean="0">
              <a:solidFill>
                <a:srgbClr val="00B050"/>
              </a:solidFill>
            </a:endParaRPr>
          </a:p>
          <a:p>
            <a:r>
              <a:rPr lang="en-GB" altLang="en-US" sz="3200" b="1" dirty="0" smtClean="0">
                <a:solidFill>
                  <a:srgbClr val="00B050"/>
                </a:solidFill>
              </a:rPr>
              <a:t>Making 2018-2020 </a:t>
            </a:r>
            <a:r>
              <a:rPr lang="en-GB" altLang="en-US" sz="3200" b="1" dirty="0">
                <a:solidFill>
                  <a:srgbClr val="00B050"/>
                </a:solidFill>
              </a:rPr>
              <a:t>Count</a:t>
            </a:r>
          </a:p>
          <a:p>
            <a:endParaRPr lang="en-GB" altLang="en-US" sz="1625" dirty="0"/>
          </a:p>
        </p:txBody>
      </p:sp>
      <p:pic>
        <p:nvPicPr>
          <p:cNvPr id="205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416" y="5805264"/>
            <a:ext cx="5159375" cy="87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2773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3"/>
          <p:cNvSpPr>
            <a:spLocks noGrp="1"/>
          </p:cNvSpPr>
          <p:nvPr>
            <p:ph type="title"/>
          </p:nvPr>
        </p:nvSpPr>
        <p:spPr>
          <a:xfrm>
            <a:off x="4038772" y="320639"/>
            <a:ext cx="1818928" cy="1061467"/>
          </a:xfrm>
        </p:spPr>
        <p:txBody>
          <a:bodyPr/>
          <a:lstStyle/>
          <a:p>
            <a:pPr algn="ctr"/>
            <a:r>
              <a:rPr lang="en-GB" altLang="en-US" sz="7200" dirty="0">
                <a:solidFill>
                  <a:srgbClr val="00B050"/>
                </a:solidFill>
              </a:rPr>
              <a:t>S4</a:t>
            </a:r>
            <a:endParaRPr lang="en-GB" altLang="en-US" sz="7150" dirty="0">
              <a:solidFill>
                <a:srgbClr val="00B050"/>
              </a:solidFill>
            </a:endParaRPr>
          </a:p>
        </p:txBody>
      </p:sp>
      <p:sp>
        <p:nvSpPr>
          <p:cNvPr id="5" name="Text Placeholder 4"/>
          <p:cNvSpPr>
            <a:spLocks noGrp="1"/>
          </p:cNvSpPr>
          <p:nvPr>
            <p:ph type="body" idx="1"/>
          </p:nvPr>
        </p:nvSpPr>
        <p:spPr>
          <a:xfrm>
            <a:off x="445960" y="1362164"/>
            <a:ext cx="9004553" cy="1500187"/>
          </a:xfrm>
        </p:spPr>
        <p:txBody>
          <a:bodyPr rtlCol="0">
            <a:normAutofit lnSpcReduction="10000"/>
          </a:bodyPr>
          <a:lstStyle/>
          <a:p>
            <a:pPr fontAlgn="auto">
              <a:spcAft>
                <a:spcPts val="0"/>
              </a:spcAft>
              <a:defRPr/>
            </a:pPr>
            <a:r>
              <a:rPr lang="en-GB" sz="3200" dirty="0" smtClean="0">
                <a:solidFill>
                  <a:srgbClr val="00B050"/>
                </a:solidFill>
              </a:rPr>
              <a:t>We are measured on how many pupils in the </a:t>
            </a:r>
            <a:r>
              <a:rPr lang="en-GB" sz="3200" dirty="0">
                <a:solidFill>
                  <a:srgbClr val="00B050"/>
                </a:solidFill>
              </a:rPr>
              <a:t>S4 year group </a:t>
            </a:r>
            <a:r>
              <a:rPr lang="en-GB" sz="3200" dirty="0" smtClean="0">
                <a:solidFill>
                  <a:srgbClr val="00B050"/>
                </a:solidFill>
              </a:rPr>
              <a:t>gain 5 or more Awards (A – D) at National 5 level:</a:t>
            </a:r>
          </a:p>
        </p:txBody>
      </p:sp>
      <p:pic>
        <p:nvPicPr>
          <p:cNvPr id="4" name="Picture 5" descr="New 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8912" y="5805264"/>
            <a:ext cx="440412" cy="50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4"/>
          <p:cNvSpPr txBox="1">
            <a:spLocks/>
          </p:cNvSpPr>
          <p:nvPr/>
        </p:nvSpPr>
        <p:spPr bwMode="auto">
          <a:xfrm>
            <a:off x="6959697" y="2464482"/>
            <a:ext cx="2490816" cy="121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None/>
              <a:defRPr sz="2400" kern="1200">
                <a:solidFill>
                  <a:schemeClr val="tx1"/>
                </a:solidFill>
                <a:latin typeface="+mn-lt"/>
                <a:ea typeface="+mn-ea"/>
                <a:cs typeface="+mn-cs"/>
              </a:defRPr>
            </a:lvl1pPr>
            <a:lvl2pPr marL="457200" indent="0" algn="l" rtl="0" eaLnBrk="0" fontAlgn="base" hangingPunct="0">
              <a:spcBef>
                <a:spcPct val="20000"/>
              </a:spcBef>
              <a:spcAft>
                <a:spcPct val="0"/>
              </a:spcAft>
              <a:buNone/>
              <a:defRPr sz="2000" kern="1200">
                <a:solidFill>
                  <a:schemeClr val="tx1"/>
                </a:solidFill>
                <a:latin typeface="+mn-lt"/>
                <a:ea typeface="+mn-ea"/>
                <a:cs typeface="+mn-cs"/>
              </a:defRPr>
            </a:lvl2pPr>
            <a:lvl3pPr marL="914400" indent="0" algn="l" rtl="0" eaLnBrk="0" fontAlgn="base" hangingPunct="0">
              <a:spcBef>
                <a:spcPct val="20000"/>
              </a:spcBef>
              <a:spcAft>
                <a:spcPct val="0"/>
              </a:spcAft>
              <a:buNone/>
              <a:defRPr sz="1800" kern="1200">
                <a:solidFill>
                  <a:schemeClr val="tx1"/>
                </a:solidFill>
                <a:latin typeface="+mn-lt"/>
                <a:ea typeface="+mn-ea"/>
                <a:cs typeface="+mn-cs"/>
              </a:defRPr>
            </a:lvl3pPr>
            <a:lvl4pPr marL="1371600" indent="0" algn="l" rtl="0" eaLnBrk="0" fontAlgn="base" hangingPunct="0">
              <a:spcBef>
                <a:spcPct val="20000"/>
              </a:spcBef>
              <a:spcAft>
                <a:spcPct val="0"/>
              </a:spcAft>
              <a:buNone/>
              <a:defRPr sz="1600" kern="1200">
                <a:solidFill>
                  <a:schemeClr val="tx1"/>
                </a:solidFill>
                <a:latin typeface="+mn-lt"/>
                <a:ea typeface="+mn-ea"/>
                <a:cs typeface="+mn-cs"/>
              </a:defRPr>
            </a:lvl4pPr>
            <a:lvl5pPr marL="1828800" indent="0" algn="l" rtl="0" eaLnBrk="0" fontAlgn="base" hangingPunct="0">
              <a:spcBef>
                <a:spcPct val="20000"/>
              </a:spcBef>
              <a:spcAft>
                <a:spcPct val="0"/>
              </a:spcAft>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GB" sz="3200" dirty="0" smtClean="0">
                <a:solidFill>
                  <a:srgbClr val="7030A0"/>
                </a:solidFill>
              </a:rPr>
              <a:t>2017 = 51%</a:t>
            </a:r>
          </a:p>
          <a:p>
            <a:pPr fontAlgn="auto">
              <a:spcAft>
                <a:spcPts val="0"/>
              </a:spcAft>
              <a:defRPr/>
            </a:pPr>
            <a:r>
              <a:rPr lang="en-GB" sz="3200" dirty="0" smtClean="0">
                <a:solidFill>
                  <a:srgbClr val="7030A0"/>
                </a:solidFill>
              </a:rPr>
              <a:t>2016 = 38%</a:t>
            </a:r>
          </a:p>
        </p:txBody>
      </p:sp>
      <p:sp>
        <p:nvSpPr>
          <p:cNvPr id="7" name="Text Placeholder 4"/>
          <p:cNvSpPr txBox="1">
            <a:spLocks/>
          </p:cNvSpPr>
          <p:nvPr/>
        </p:nvSpPr>
        <p:spPr bwMode="auto">
          <a:xfrm>
            <a:off x="440031" y="3903876"/>
            <a:ext cx="9004553"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lnSpcReduction="10000"/>
          </a:bodyPr>
          <a:lstStyle>
            <a:lvl1pPr marL="0" indent="0" algn="l" rtl="0" eaLnBrk="0" fontAlgn="base" hangingPunct="0">
              <a:spcBef>
                <a:spcPct val="20000"/>
              </a:spcBef>
              <a:spcAft>
                <a:spcPct val="0"/>
              </a:spcAft>
              <a:buNone/>
              <a:defRPr sz="2400" kern="1200">
                <a:solidFill>
                  <a:schemeClr val="tx1"/>
                </a:solidFill>
                <a:latin typeface="+mn-lt"/>
                <a:ea typeface="+mn-ea"/>
                <a:cs typeface="+mn-cs"/>
              </a:defRPr>
            </a:lvl1pPr>
            <a:lvl2pPr marL="457200" indent="0" algn="l" rtl="0" eaLnBrk="0" fontAlgn="base" hangingPunct="0">
              <a:spcBef>
                <a:spcPct val="20000"/>
              </a:spcBef>
              <a:spcAft>
                <a:spcPct val="0"/>
              </a:spcAft>
              <a:buNone/>
              <a:defRPr sz="2000" kern="1200">
                <a:solidFill>
                  <a:schemeClr val="tx1"/>
                </a:solidFill>
                <a:latin typeface="+mn-lt"/>
                <a:ea typeface="+mn-ea"/>
                <a:cs typeface="+mn-cs"/>
              </a:defRPr>
            </a:lvl2pPr>
            <a:lvl3pPr marL="914400" indent="0" algn="l" rtl="0" eaLnBrk="0" fontAlgn="base" hangingPunct="0">
              <a:spcBef>
                <a:spcPct val="20000"/>
              </a:spcBef>
              <a:spcAft>
                <a:spcPct val="0"/>
              </a:spcAft>
              <a:buNone/>
              <a:defRPr sz="1800" kern="1200">
                <a:solidFill>
                  <a:schemeClr val="tx1"/>
                </a:solidFill>
                <a:latin typeface="+mn-lt"/>
                <a:ea typeface="+mn-ea"/>
                <a:cs typeface="+mn-cs"/>
              </a:defRPr>
            </a:lvl3pPr>
            <a:lvl4pPr marL="1371600" indent="0" algn="l" rtl="0" eaLnBrk="0" fontAlgn="base" hangingPunct="0">
              <a:spcBef>
                <a:spcPct val="20000"/>
              </a:spcBef>
              <a:spcAft>
                <a:spcPct val="0"/>
              </a:spcAft>
              <a:buNone/>
              <a:defRPr sz="1600" kern="1200">
                <a:solidFill>
                  <a:schemeClr val="tx1"/>
                </a:solidFill>
                <a:latin typeface="+mn-lt"/>
                <a:ea typeface="+mn-ea"/>
                <a:cs typeface="+mn-cs"/>
              </a:defRPr>
            </a:lvl4pPr>
            <a:lvl5pPr marL="1828800" indent="0" algn="l" rtl="0" eaLnBrk="0" fontAlgn="base" hangingPunct="0">
              <a:spcBef>
                <a:spcPct val="20000"/>
              </a:spcBef>
              <a:spcAft>
                <a:spcPct val="0"/>
              </a:spcAft>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GB" sz="3200" dirty="0" smtClean="0">
                <a:solidFill>
                  <a:srgbClr val="00B050"/>
                </a:solidFill>
              </a:rPr>
              <a:t>We are also measured against a virtual school with 100 x more pupils across Scotland, who have similar characteristics to our pupils:</a:t>
            </a:r>
          </a:p>
        </p:txBody>
      </p:sp>
      <p:sp>
        <p:nvSpPr>
          <p:cNvPr id="8" name="Text Placeholder 4"/>
          <p:cNvSpPr txBox="1">
            <a:spLocks/>
          </p:cNvSpPr>
          <p:nvPr/>
        </p:nvSpPr>
        <p:spPr bwMode="auto">
          <a:xfrm>
            <a:off x="6177136" y="5404063"/>
            <a:ext cx="2490816" cy="121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None/>
              <a:defRPr sz="2400" kern="1200">
                <a:solidFill>
                  <a:schemeClr val="tx1"/>
                </a:solidFill>
                <a:latin typeface="+mn-lt"/>
                <a:ea typeface="+mn-ea"/>
                <a:cs typeface="+mn-cs"/>
              </a:defRPr>
            </a:lvl1pPr>
            <a:lvl2pPr marL="457200" indent="0" algn="l" rtl="0" eaLnBrk="0" fontAlgn="base" hangingPunct="0">
              <a:spcBef>
                <a:spcPct val="20000"/>
              </a:spcBef>
              <a:spcAft>
                <a:spcPct val="0"/>
              </a:spcAft>
              <a:buNone/>
              <a:defRPr sz="2000" kern="1200">
                <a:solidFill>
                  <a:schemeClr val="tx1"/>
                </a:solidFill>
                <a:latin typeface="+mn-lt"/>
                <a:ea typeface="+mn-ea"/>
                <a:cs typeface="+mn-cs"/>
              </a:defRPr>
            </a:lvl2pPr>
            <a:lvl3pPr marL="914400" indent="0" algn="l" rtl="0" eaLnBrk="0" fontAlgn="base" hangingPunct="0">
              <a:spcBef>
                <a:spcPct val="20000"/>
              </a:spcBef>
              <a:spcAft>
                <a:spcPct val="0"/>
              </a:spcAft>
              <a:buNone/>
              <a:defRPr sz="1800" kern="1200">
                <a:solidFill>
                  <a:schemeClr val="tx1"/>
                </a:solidFill>
                <a:latin typeface="+mn-lt"/>
                <a:ea typeface="+mn-ea"/>
                <a:cs typeface="+mn-cs"/>
              </a:defRPr>
            </a:lvl3pPr>
            <a:lvl4pPr marL="1371600" indent="0" algn="l" rtl="0" eaLnBrk="0" fontAlgn="base" hangingPunct="0">
              <a:spcBef>
                <a:spcPct val="20000"/>
              </a:spcBef>
              <a:spcAft>
                <a:spcPct val="0"/>
              </a:spcAft>
              <a:buNone/>
              <a:defRPr sz="1600" kern="1200">
                <a:solidFill>
                  <a:schemeClr val="tx1"/>
                </a:solidFill>
                <a:latin typeface="+mn-lt"/>
                <a:ea typeface="+mn-ea"/>
                <a:cs typeface="+mn-cs"/>
              </a:defRPr>
            </a:lvl4pPr>
            <a:lvl5pPr marL="1828800" indent="0" algn="l" rtl="0" eaLnBrk="0" fontAlgn="base" hangingPunct="0">
              <a:spcBef>
                <a:spcPct val="20000"/>
              </a:spcBef>
              <a:spcAft>
                <a:spcPct val="0"/>
              </a:spcAft>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GB" sz="3200" dirty="0" smtClean="0">
                <a:solidFill>
                  <a:srgbClr val="7030A0"/>
                </a:solidFill>
              </a:rPr>
              <a:t>2017 = 51%</a:t>
            </a:r>
          </a:p>
          <a:p>
            <a:pPr fontAlgn="auto">
              <a:spcAft>
                <a:spcPts val="0"/>
              </a:spcAft>
              <a:defRPr/>
            </a:pPr>
            <a:r>
              <a:rPr lang="en-GB" sz="3200" dirty="0" smtClean="0">
                <a:solidFill>
                  <a:srgbClr val="7030A0"/>
                </a:solidFill>
              </a:rPr>
              <a:t>2016 = 52%</a:t>
            </a:r>
          </a:p>
        </p:txBody>
      </p:sp>
    </p:spTree>
    <p:extLst>
      <p:ext uri="{BB962C8B-B14F-4D97-AF65-F5344CB8AC3E}">
        <p14:creationId xmlns:p14="http://schemas.microsoft.com/office/powerpoint/2010/main" val="1622586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24146"/>
          <a:stretch/>
        </p:blipFill>
        <p:spPr bwMode="auto">
          <a:xfrm>
            <a:off x="39041" y="116632"/>
            <a:ext cx="8008145" cy="550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2"/>
          <p:cNvSpPr txBox="1">
            <a:spLocks noChangeArrowheads="1"/>
          </p:cNvSpPr>
          <p:nvPr/>
        </p:nvSpPr>
        <p:spPr bwMode="auto">
          <a:xfrm>
            <a:off x="1459223" y="5624080"/>
            <a:ext cx="43891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dirty="0" smtClean="0">
                <a:solidFill>
                  <a:srgbClr val="00B050"/>
                </a:solidFill>
                <a:latin typeface="+mj-lt"/>
              </a:rPr>
              <a:t>Literacy &amp; Numeracy</a:t>
            </a:r>
            <a:endParaRPr lang="en-GB" altLang="en-US" sz="3200" b="1" dirty="0">
              <a:solidFill>
                <a:srgbClr val="00B050"/>
              </a:solidFill>
              <a:latin typeface="+mj-lt"/>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77345" t="14595" b="66834"/>
          <a:stretch/>
        </p:blipFill>
        <p:spPr bwMode="auto">
          <a:xfrm>
            <a:off x="6369938" y="5345832"/>
            <a:ext cx="3536062"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p:cNvSpPr txBox="1">
            <a:spLocks noChangeArrowheads="1"/>
          </p:cNvSpPr>
          <p:nvPr/>
        </p:nvSpPr>
        <p:spPr bwMode="auto">
          <a:xfrm>
            <a:off x="2359174" y="6201928"/>
            <a:ext cx="25892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dirty="0" smtClean="0">
                <a:solidFill>
                  <a:srgbClr val="00B050"/>
                </a:solidFill>
              </a:rPr>
              <a:t>Males in 2017</a:t>
            </a:r>
            <a:endParaRPr lang="en-GB" altLang="en-US" sz="3200" dirty="0">
              <a:solidFill>
                <a:srgbClr val="00B050"/>
              </a:solidFill>
            </a:endParaRPr>
          </a:p>
        </p:txBody>
      </p:sp>
    </p:spTree>
    <p:extLst>
      <p:ext uri="{BB962C8B-B14F-4D97-AF65-F5344CB8AC3E}">
        <p14:creationId xmlns:p14="http://schemas.microsoft.com/office/powerpoint/2010/main" val="2825193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776536" y="6093295"/>
            <a:ext cx="43891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dirty="0" smtClean="0">
                <a:solidFill>
                  <a:srgbClr val="00B050"/>
                </a:solidFill>
                <a:latin typeface="+mj-lt"/>
              </a:rPr>
              <a:t>Literacy &amp; Numeracy</a:t>
            </a:r>
            <a:endParaRPr lang="en-GB" altLang="en-US" sz="3200" b="1" dirty="0">
              <a:solidFill>
                <a:srgbClr val="00B050"/>
              </a:solidFill>
              <a:latin typeface="+mj-lt"/>
            </a:endParaRPr>
          </a:p>
        </p:txBody>
      </p:sp>
      <p:sp>
        <p:nvSpPr>
          <p:cNvPr id="4" name="TextBox 5"/>
          <p:cNvSpPr txBox="1">
            <a:spLocks noChangeArrowheads="1"/>
          </p:cNvSpPr>
          <p:nvPr/>
        </p:nvSpPr>
        <p:spPr bwMode="auto">
          <a:xfrm>
            <a:off x="5457056" y="6093295"/>
            <a:ext cx="29538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dirty="0" smtClean="0">
                <a:solidFill>
                  <a:srgbClr val="00B050"/>
                </a:solidFill>
              </a:rPr>
              <a:t>Females in 2017</a:t>
            </a:r>
            <a:endParaRPr lang="en-GB" altLang="en-US" sz="3200" dirty="0">
              <a:solidFill>
                <a:srgbClr val="00B050"/>
              </a:solidFill>
            </a:endParaRPr>
          </a:p>
        </p:txBody>
      </p:sp>
      <p:pic>
        <p:nvPicPr>
          <p:cNvPr id="6" name="Picture 9"/>
          <p:cNvPicPr>
            <a:picLocks noChangeAspect="1"/>
          </p:cNvPicPr>
          <p:nvPr/>
        </p:nvPicPr>
        <p:blipFill rotWithShape="1">
          <a:blip r:embed="rId2">
            <a:extLst>
              <a:ext uri="{28A0092B-C50C-407E-A947-70E740481C1C}">
                <a14:useLocalDpi xmlns:a14="http://schemas.microsoft.com/office/drawing/2010/main" val="0"/>
              </a:ext>
            </a:extLst>
          </a:blip>
          <a:srcRect r="25480"/>
          <a:stretch/>
        </p:blipFill>
        <p:spPr bwMode="auto">
          <a:xfrm>
            <a:off x="200472" y="79462"/>
            <a:ext cx="6984776" cy="604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7345" t="14595" b="66834"/>
          <a:stretch/>
        </p:blipFill>
        <p:spPr bwMode="auto">
          <a:xfrm>
            <a:off x="6177136" y="3284984"/>
            <a:ext cx="3536062"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4411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3"/>
          <p:cNvSpPr>
            <a:spLocks noGrp="1"/>
          </p:cNvSpPr>
          <p:nvPr>
            <p:ph type="title"/>
          </p:nvPr>
        </p:nvSpPr>
        <p:spPr>
          <a:xfrm>
            <a:off x="4038772" y="320639"/>
            <a:ext cx="1818928" cy="1061467"/>
          </a:xfrm>
        </p:spPr>
        <p:txBody>
          <a:bodyPr/>
          <a:lstStyle/>
          <a:p>
            <a:pPr algn="ctr"/>
            <a:r>
              <a:rPr lang="en-GB" altLang="en-US" sz="7200" dirty="0" smtClean="0">
                <a:solidFill>
                  <a:srgbClr val="00B050"/>
                </a:solidFill>
              </a:rPr>
              <a:t>S5</a:t>
            </a:r>
            <a:endParaRPr lang="en-GB" altLang="en-US" sz="7150" dirty="0">
              <a:solidFill>
                <a:srgbClr val="00B050"/>
              </a:solidFill>
            </a:endParaRPr>
          </a:p>
        </p:txBody>
      </p:sp>
      <p:sp>
        <p:nvSpPr>
          <p:cNvPr id="5" name="Text Placeholder 4"/>
          <p:cNvSpPr>
            <a:spLocks noGrp="1"/>
          </p:cNvSpPr>
          <p:nvPr>
            <p:ph type="body" idx="1"/>
          </p:nvPr>
        </p:nvSpPr>
        <p:spPr>
          <a:xfrm>
            <a:off x="445960" y="1362164"/>
            <a:ext cx="9004553" cy="1500187"/>
          </a:xfrm>
        </p:spPr>
        <p:txBody>
          <a:bodyPr rtlCol="0">
            <a:normAutofit lnSpcReduction="10000"/>
          </a:bodyPr>
          <a:lstStyle/>
          <a:p>
            <a:pPr fontAlgn="auto">
              <a:spcAft>
                <a:spcPts val="0"/>
              </a:spcAft>
              <a:defRPr/>
            </a:pPr>
            <a:r>
              <a:rPr lang="en-GB" sz="3200" dirty="0" smtClean="0">
                <a:solidFill>
                  <a:srgbClr val="00B050"/>
                </a:solidFill>
              </a:rPr>
              <a:t>We are measured on how many pupils in the S5 </a:t>
            </a:r>
            <a:r>
              <a:rPr lang="en-GB" sz="3200" dirty="0">
                <a:solidFill>
                  <a:srgbClr val="00B050"/>
                </a:solidFill>
              </a:rPr>
              <a:t>year group </a:t>
            </a:r>
            <a:r>
              <a:rPr lang="en-GB" sz="3200" dirty="0" smtClean="0">
                <a:solidFill>
                  <a:srgbClr val="00B050"/>
                </a:solidFill>
              </a:rPr>
              <a:t>gain 3 or more Awards (A – D) at Higher level:</a:t>
            </a:r>
          </a:p>
        </p:txBody>
      </p:sp>
      <p:pic>
        <p:nvPicPr>
          <p:cNvPr id="4" name="Picture 5" descr="New 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8912" y="5805264"/>
            <a:ext cx="440412" cy="50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4"/>
          <p:cNvSpPr txBox="1">
            <a:spLocks/>
          </p:cNvSpPr>
          <p:nvPr/>
        </p:nvSpPr>
        <p:spPr bwMode="auto">
          <a:xfrm>
            <a:off x="6959697" y="2464482"/>
            <a:ext cx="2490816" cy="121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None/>
              <a:defRPr sz="2400" kern="1200">
                <a:solidFill>
                  <a:schemeClr val="tx1"/>
                </a:solidFill>
                <a:latin typeface="+mn-lt"/>
                <a:ea typeface="+mn-ea"/>
                <a:cs typeface="+mn-cs"/>
              </a:defRPr>
            </a:lvl1pPr>
            <a:lvl2pPr marL="457200" indent="0" algn="l" rtl="0" eaLnBrk="0" fontAlgn="base" hangingPunct="0">
              <a:spcBef>
                <a:spcPct val="20000"/>
              </a:spcBef>
              <a:spcAft>
                <a:spcPct val="0"/>
              </a:spcAft>
              <a:buNone/>
              <a:defRPr sz="2000" kern="1200">
                <a:solidFill>
                  <a:schemeClr val="tx1"/>
                </a:solidFill>
                <a:latin typeface="+mn-lt"/>
                <a:ea typeface="+mn-ea"/>
                <a:cs typeface="+mn-cs"/>
              </a:defRPr>
            </a:lvl2pPr>
            <a:lvl3pPr marL="914400" indent="0" algn="l" rtl="0" eaLnBrk="0" fontAlgn="base" hangingPunct="0">
              <a:spcBef>
                <a:spcPct val="20000"/>
              </a:spcBef>
              <a:spcAft>
                <a:spcPct val="0"/>
              </a:spcAft>
              <a:buNone/>
              <a:defRPr sz="1800" kern="1200">
                <a:solidFill>
                  <a:schemeClr val="tx1"/>
                </a:solidFill>
                <a:latin typeface="+mn-lt"/>
                <a:ea typeface="+mn-ea"/>
                <a:cs typeface="+mn-cs"/>
              </a:defRPr>
            </a:lvl3pPr>
            <a:lvl4pPr marL="1371600" indent="0" algn="l" rtl="0" eaLnBrk="0" fontAlgn="base" hangingPunct="0">
              <a:spcBef>
                <a:spcPct val="20000"/>
              </a:spcBef>
              <a:spcAft>
                <a:spcPct val="0"/>
              </a:spcAft>
              <a:buNone/>
              <a:defRPr sz="1600" kern="1200">
                <a:solidFill>
                  <a:schemeClr val="tx1"/>
                </a:solidFill>
                <a:latin typeface="+mn-lt"/>
                <a:ea typeface="+mn-ea"/>
                <a:cs typeface="+mn-cs"/>
              </a:defRPr>
            </a:lvl4pPr>
            <a:lvl5pPr marL="1828800" indent="0" algn="l" rtl="0" eaLnBrk="0" fontAlgn="base" hangingPunct="0">
              <a:spcBef>
                <a:spcPct val="20000"/>
              </a:spcBef>
              <a:spcAft>
                <a:spcPct val="0"/>
              </a:spcAft>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GB" sz="3200" dirty="0" smtClean="0">
                <a:solidFill>
                  <a:srgbClr val="7030A0"/>
                </a:solidFill>
              </a:rPr>
              <a:t>2017 = 34%</a:t>
            </a:r>
          </a:p>
          <a:p>
            <a:pPr fontAlgn="auto">
              <a:spcAft>
                <a:spcPts val="0"/>
              </a:spcAft>
              <a:defRPr/>
            </a:pPr>
            <a:r>
              <a:rPr lang="en-GB" sz="3200" dirty="0" smtClean="0">
                <a:solidFill>
                  <a:srgbClr val="7030A0"/>
                </a:solidFill>
              </a:rPr>
              <a:t>2016 = 28%</a:t>
            </a:r>
          </a:p>
        </p:txBody>
      </p:sp>
      <p:sp>
        <p:nvSpPr>
          <p:cNvPr id="7" name="Text Placeholder 4"/>
          <p:cNvSpPr txBox="1">
            <a:spLocks/>
          </p:cNvSpPr>
          <p:nvPr/>
        </p:nvSpPr>
        <p:spPr bwMode="auto">
          <a:xfrm>
            <a:off x="440031" y="3903876"/>
            <a:ext cx="9004553"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lnSpcReduction="10000"/>
          </a:bodyPr>
          <a:lstStyle>
            <a:lvl1pPr marL="0" indent="0" algn="l" rtl="0" eaLnBrk="0" fontAlgn="base" hangingPunct="0">
              <a:spcBef>
                <a:spcPct val="20000"/>
              </a:spcBef>
              <a:spcAft>
                <a:spcPct val="0"/>
              </a:spcAft>
              <a:buNone/>
              <a:defRPr sz="2400" kern="1200">
                <a:solidFill>
                  <a:schemeClr val="tx1"/>
                </a:solidFill>
                <a:latin typeface="+mn-lt"/>
                <a:ea typeface="+mn-ea"/>
                <a:cs typeface="+mn-cs"/>
              </a:defRPr>
            </a:lvl1pPr>
            <a:lvl2pPr marL="457200" indent="0" algn="l" rtl="0" eaLnBrk="0" fontAlgn="base" hangingPunct="0">
              <a:spcBef>
                <a:spcPct val="20000"/>
              </a:spcBef>
              <a:spcAft>
                <a:spcPct val="0"/>
              </a:spcAft>
              <a:buNone/>
              <a:defRPr sz="2000" kern="1200">
                <a:solidFill>
                  <a:schemeClr val="tx1"/>
                </a:solidFill>
                <a:latin typeface="+mn-lt"/>
                <a:ea typeface="+mn-ea"/>
                <a:cs typeface="+mn-cs"/>
              </a:defRPr>
            </a:lvl2pPr>
            <a:lvl3pPr marL="914400" indent="0" algn="l" rtl="0" eaLnBrk="0" fontAlgn="base" hangingPunct="0">
              <a:spcBef>
                <a:spcPct val="20000"/>
              </a:spcBef>
              <a:spcAft>
                <a:spcPct val="0"/>
              </a:spcAft>
              <a:buNone/>
              <a:defRPr sz="1800" kern="1200">
                <a:solidFill>
                  <a:schemeClr val="tx1"/>
                </a:solidFill>
                <a:latin typeface="+mn-lt"/>
                <a:ea typeface="+mn-ea"/>
                <a:cs typeface="+mn-cs"/>
              </a:defRPr>
            </a:lvl3pPr>
            <a:lvl4pPr marL="1371600" indent="0" algn="l" rtl="0" eaLnBrk="0" fontAlgn="base" hangingPunct="0">
              <a:spcBef>
                <a:spcPct val="20000"/>
              </a:spcBef>
              <a:spcAft>
                <a:spcPct val="0"/>
              </a:spcAft>
              <a:buNone/>
              <a:defRPr sz="1600" kern="1200">
                <a:solidFill>
                  <a:schemeClr val="tx1"/>
                </a:solidFill>
                <a:latin typeface="+mn-lt"/>
                <a:ea typeface="+mn-ea"/>
                <a:cs typeface="+mn-cs"/>
              </a:defRPr>
            </a:lvl4pPr>
            <a:lvl5pPr marL="1828800" indent="0" algn="l" rtl="0" eaLnBrk="0" fontAlgn="base" hangingPunct="0">
              <a:spcBef>
                <a:spcPct val="20000"/>
              </a:spcBef>
              <a:spcAft>
                <a:spcPct val="0"/>
              </a:spcAft>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GB" sz="3200" dirty="0" smtClean="0">
                <a:solidFill>
                  <a:srgbClr val="00B050"/>
                </a:solidFill>
              </a:rPr>
              <a:t>We are also measured against a virtual school with 100 x more pupils across Scotland, who have similar characteristics to our pupils:</a:t>
            </a:r>
          </a:p>
        </p:txBody>
      </p:sp>
      <p:sp>
        <p:nvSpPr>
          <p:cNvPr id="8" name="Text Placeholder 4"/>
          <p:cNvSpPr txBox="1">
            <a:spLocks/>
          </p:cNvSpPr>
          <p:nvPr/>
        </p:nvSpPr>
        <p:spPr bwMode="auto">
          <a:xfrm>
            <a:off x="6177136" y="5404063"/>
            <a:ext cx="2490816" cy="121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None/>
              <a:defRPr sz="2400" kern="1200">
                <a:solidFill>
                  <a:schemeClr val="tx1"/>
                </a:solidFill>
                <a:latin typeface="+mn-lt"/>
                <a:ea typeface="+mn-ea"/>
                <a:cs typeface="+mn-cs"/>
              </a:defRPr>
            </a:lvl1pPr>
            <a:lvl2pPr marL="457200" indent="0" algn="l" rtl="0" eaLnBrk="0" fontAlgn="base" hangingPunct="0">
              <a:spcBef>
                <a:spcPct val="20000"/>
              </a:spcBef>
              <a:spcAft>
                <a:spcPct val="0"/>
              </a:spcAft>
              <a:buNone/>
              <a:defRPr sz="2000" kern="1200">
                <a:solidFill>
                  <a:schemeClr val="tx1"/>
                </a:solidFill>
                <a:latin typeface="+mn-lt"/>
                <a:ea typeface="+mn-ea"/>
                <a:cs typeface="+mn-cs"/>
              </a:defRPr>
            </a:lvl2pPr>
            <a:lvl3pPr marL="914400" indent="0" algn="l" rtl="0" eaLnBrk="0" fontAlgn="base" hangingPunct="0">
              <a:spcBef>
                <a:spcPct val="20000"/>
              </a:spcBef>
              <a:spcAft>
                <a:spcPct val="0"/>
              </a:spcAft>
              <a:buNone/>
              <a:defRPr sz="1800" kern="1200">
                <a:solidFill>
                  <a:schemeClr val="tx1"/>
                </a:solidFill>
                <a:latin typeface="+mn-lt"/>
                <a:ea typeface="+mn-ea"/>
                <a:cs typeface="+mn-cs"/>
              </a:defRPr>
            </a:lvl3pPr>
            <a:lvl4pPr marL="1371600" indent="0" algn="l" rtl="0" eaLnBrk="0" fontAlgn="base" hangingPunct="0">
              <a:spcBef>
                <a:spcPct val="20000"/>
              </a:spcBef>
              <a:spcAft>
                <a:spcPct val="0"/>
              </a:spcAft>
              <a:buNone/>
              <a:defRPr sz="1600" kern="1200">
                <a:solidFill>
                  <a:schemeClr val="tx1"/>
                </a:solidFill>
                <a:latin typeface="+mn-lt"/>
                <a:ea typeface="+mn-ea"/>
                <a:cs typeface="+mn-cs"/>
              </a:defRPr>
            </a:lvl4pPr>
            <a:lvl5pPr marL="1828800" indent="0" algn="l" rtl="0" eaLnBrk="0" fontAlgn="base" hangingPunct="0">
              <a:spcBef>
                <a:spcPct val="20000"/>
              </a:spcBef>
              <a:spcAft>
                <a:spcPct val="0"/>
              </a:spcAft>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GB" sz="3200" dirty="0" smtClean="0">
                <a:solidFill>
                  <a:srgbClr val="7030A0"/>
                </a:solidFill>
              </a:rPr>
              <a:t>2017 = 41%</a:t>
            </a:r>
          </a:p>
          <a:p>
            <a:pPr fontAlgn="auto">
              <a:spcAft>
                <a:spcPts val="0"/>
              </a:spcAft>
              <a:defRPr/>
            </a:pPr>
            <a:r>
              <a:rPr lang="en-GB" sz="3200" dirty="0" smtClean="0">
                <a:solidFill>
                  <a:srgbClr val="7030A0"/>
                </a:solidFill>
              </a:rPr>
              <a:t>2016 = 40%</a:t>
            </a:r>
          </a:p>
        </p:txBody>
      </p:sp>
    </p:spTree>
    <p:extLst>
      <p:ext uri="{BB962C8B-B14F-4D97-AF65-F5344CB8AC3E}">
        <p14:creationId xmlns:p14="http://schemas.microsoft.com/office/powerpoint/2010/main" val="1832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3"/>
          <p:cNvSpPr>
            <a:spLocks noGrp="1"/>
          </p:cNvSpPr>
          <p:nvPr>
            <p:ph type="title"/>
          </p:nvPr>
        </p:nvSpPr>
        <p:spPr>
          <a:xfrm>
            <a:off x="4038772" y="320639"/>
            <a:ext cx="1818928" cy="1061467"/>
          </a:xfrm>
        </p:spPr>
        <p:txBody>
          <a:bodyPr/>
          <a:lstStyle/>
          <a:p>
            <a:pPr algn="ctr"/>
            <a:r>
              <a:rPr lang="en-GB" altLang="en-US" sz="7150" dirty="0" smtClean="0">
                <a:solidFill>
                  <a:srgbClr val="00B050"/>
                </a:solidFill>
              </a:rPr>
              <a:t>S6</a:t>
            </a:r>
            <a:endParaRPr lang="en-GB" altLang="en-US" sz="7150" dirty="0">
              <a:solidFill>
                <a:srgbClr val="00B050"/>
              </a:solidFill>
            </a:endParaRPr>
          </a:p>
        </p:txBody>
      </p:sp>
      <p:sp>
        <p:nvSpPr>
          <p:cNvPr id="5" name="Text Placeholder 4"/>
          <p:cNvSpPr>
            <a:spLocks noGrp="1"/>
          </p:cNvSpPr>
          <p:nvPr>
            <p:ph type="body" idx="1"/>
          </p:nvPr>
        </p:nvSpPr>
        <p:spPr>
          <a:xfrm>
            <a:off x="445960" y="1362164"/>
            <a:ext cx="9004553" cy="1500187"/>
          </a:xfrm>
        </p:spPr>
        <p:txBody>
          <a:bodyPr rtlCol="0">
            <a:normAutofit lnSpcReduction="10000"/>
          </a:bodyPr>
          <a:lstStyle/>
          <a:p>
            <a:pPr fontAlgn="auto">
              <a:spcAft>
                <a:spcPts val="0"/>
              </a:spcAft>
              <a:defRPr/>
            </a:pPr>
            <a:r>
              <a:rPr lang="en-GB" sz="3200" dirty="0" smtClean="0">
                <a:solidFill>
                  <a:srgbClr val="00B050"/>
                </a:solidFill>
              </a:rPr>
              <a:t>We are measured on how many pupils in the S6 </a:t>
            </a:r>
            <a:r>
              <a:rPr lang="en-GB" sz="3200" dirty="0">
                <a:solidFill>
                  <a:srgbClr val="00B050"/>
                </a:solidFill>
              </a:rPr>
              <a:t>year group </a:t>
            </a:r>
            <a:r>
              <a:rPr lang="en-GB" sz="3200" dirty="0" smtClean="0">
                <a:solidFill>
                  <a:srgbClr val="00B050"/>
                </a:solidFill>
              </a:rPr>
              <a:t>gain 5 or more Awards (A – D) at Higher level:</a:t>
            </a:r>
          </a:p>
        </p:txBody>
      </p:sp>
      <p:pic>
        <p:nvPicPr>
          <p:cNvPr id="4" name="Picture 5" descr="New 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8912" y="5805264"/>
            <a:ext cx="440412" cy="50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4"/>
          <p:cNvSpPr txBox="1">
            <a:spLocks/>
          </p:cNvSpPr>
          <p:nvPr/>
        </p:nvSpPr>
        <p:spPr bwMode="auto">
          <a:xfrm>
            <a:off x="6959697" y="2464482"/>
            <a:ext cx="2490816" cy="121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None/>
              <a:defRPr sz="2400" kern="1200">
                <a:solidFill>
                  <a:schemeClr val="tx1"/>
                </a:solidFill>
                <a:latin typeface="+mn-lt"/>
                <a:ea typeface="+mn-ea"/>
                <a:cs typeface="+mn-cs"/>
              </a:defRPr>
            </a:lvl1pPr>
            <a:lvl2pPr marL="457200" indent="0" algn="l" rtl="0" eaLnBrk="0" fontAlgn="base" hangingPunct="0">
              <a:spcBef>
                <a:spcPct val="20000"/>
              </a:spcBef>
              <a:spcAft>
                <a:spcPct val="0"/>
              </a:spcAft>
              <a:buNone/>
              <a:defRPr sz="2000" kern="1200">
                <a:solidFill>
                  <a:schemeClr val="tx1"/>
                </a:solidFill>
                <a:latin typeface="+mn-lt"/>
                <a:ea typeface="+mn-ea"/>
                <a:cs typeface="+mn-cs"/>
              </a:defRPr>
            </a:lvl2pPr>
            <a:lvl3pPr marL="914400" indent="0" algn="l" rtl="0" eaLnBrk="0" fontAlgn="base" hangingPunct="0">
              <a:spcBef>
                <a:spcPct val="20000"/>
              </a:spcBef>
              <a:spcAft>
                <a:spcPct val="0"/>
              </a:spcAft>
              <a:buNone/>
              <a:defRPr sz="1800" kern="1200">
                <a:solidFill>
                  <a:schemeClr val="tx1"/>
                </a:solidFill>
                <a:latin typeface="+mn-lt"/>
                <a:ea typeface="+mn-ea"/>
                <a:cs typeface="+mn-cs"/>
              </a:defRPr>
            </a:lvl3pPr>
            <a:lvl4pPr marL="1371600" indent="0" algn="l" rtl="0" eaLnBrk="0" fontAlgn="base" hangingPunct="0">
              <a:spcBef>
                <a:spcPct val="20000"/>
              </a:spcBef>
              <a:spcAft>
                <a:spcPct val="0"/>
              </a:spcAft>
              <a:buNone/>
              <a:defRPr sz="1600" kern="1200">
                <a:solidFill>
                  <a:schemeClr val="tx1"/>
                </a:solidFill>
                <a:latin typeface="+mn-lt"/>
                <a:ea typeface="+mn-ea"/>
                <a:cs typeface="+mn-cs"/>
              </a:defRPr>
            </a:lvl4pPr>
            <a:lvl5pPr marL="1828800" indent="0" algn="l" rtl="0" eaLnBrk="0" fontAlgn="base" hangingPunct="0">
              <a:spcBef>
                <a:spcPct val="20000"/>
              </a:spcBef>
              <a:spcAft>
                <a:spcPct val="0"/>
              </a:spcAft>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GB" sz="3200" dirty="0" smtClean="0">
                <a:solidFill>
                  <a:srgbClr val="7030A0"/>
                </a:solidFill>
              </a:rPr>
              <a:t>2017 = 39%</a:t>
            </a:r>
          </a:p>
          <a:p>
            <a:pPr fontAlgn="auto">
              <a:spcAft>
                <a:spcPts val="0"/>
              </a:spcAft>
              <a:defRPr/>
            </a:pPr>
            <a:r>
              <a:rPr lang="en-GB" sz="3200" dirty="0" smtClean="0">
                <a:solidFill>
                  <a:srgbClr val="7030A0"/>
                </a:solidFill>
              </a:rPr>
              <a:t>2016 = 31%</a:t>
            </a:r>
          </a:p>
        </p:txBody>
      </p:sp>
      <p:sp>
        <p:nvSpPr>
          <p:cNvPr id="7" name="Text Placeholder 4"/>
          <p:cNvSpPr txBox="1">
            <a:spLocks/>
          </p:cNvSpPr>
          <p:nvPr/>
        </p:nvSpPr>
        <p:spPr bwMode="auto">
          <a:xfrm>
            <a:off x="440031" y="3903876"/>
            <a:ext cx="9004553"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lnSpcReduction="10000"/>
          </a:bodyPr>
          <a:lstStyle>
            <a:lvl1pPr marL="0" indent="0" algn="l" rtl="0" eaLnBrk="0" fontAlgn="base" hangingPunct="0">
              <a:spcBef>
                <a:spcPct val="20000"/>
              </a:spcBef>
              <a:spcAft>
                <a:spcPct val="0"/>
              </a:spcAft>
              <a:buNone/>
              <a:defRPr sz="2400" kern="1200">
                <a:solidFill>
                  <a:schemeClr val="tx1"/>
                </a:solidFill>
                <a:latin typeface="+mn-lt"/>
                <a:ea typeface="+mn-ea"/>
                <a:cs typeface="+mn-cs"/>
              </a:defRPr>
            </a:lvl1pPr>
            <a:lvl2pPr marL="457200" indent="0" algn="l" rtl="0" eaLnBrk="0" fontAlgn="base" hangingPunct="0">
              <a:spcBef>
                <a:spcPct val="20000"/>
              </a:spcBef>
              <a:spcAft>
                <a:spcPct val="0"/>
              </a:spcAft>
              <a:buNone/>
              <a:defRPr sz="2000" kern="1200">
                <a:solidFill>
                  <a:schemeClr val="tx1"/>
                </a:solidFill>
                <a:latin typeface="+mn-lt"/>
                <a:ea typeface="+mn-ea"/>
                <a:cs typeface="+mn-cs"/>
              </a:defRPr>
            </a:lvl2pPr>
            <a:lvl3pPr marL="914400" indent="0" algn="l" rtl="0" eaLnBrk="0" fontAlgn="base" hangingPunct="0">
              <a:spcBef>
                <a:spcPct val="20000"/>
              </a:spcBef>
              <a:spcAft>
                <a:spcPct val="0"/>
              </a:spcAft>
              <a:buNone/>
              <a:defRPr sz="1800" kern="1200">
                <a:solidFill>
                  <a:schemeClr val="tx1"/>
                </a:solidFill>
                <a:latin typeface="+mn-lt"/>
                <a:ea typeface="+mn-ea"/>
                <a:cs typeface="+mn-cs"/>
              </a:defRPr>
            </a:lvl3pPr>
            <a:lvl4pPr marL="1371600" indent="0" algn="l" rtl="0" eaLnBrk="0" fontAlgn="base" hangingPunct="0">
              <a:spcBef>
                <a:spcPct val="20000"/>
              </a:spcBef>
              <a:spcAft>
                <a:spcPct val="0"/>
              </a:spcAft>
              <a:buNone/>
              <a:defRPr sz="1600" kern="1200">
                <a:solidFill>
                  <a:schemeClr val="tx1"/>
                </a:solidFill>
                <a:latin typeface="+mn-lt"/>
                <a:ea typeface="+mn-ea"/>
                <a:cs typeface="+mn-cs"/>
              </a:defRPr>
            </a:lvl4pPr>
            <a:lvl5pPr marL="1828800" indent="0" algn="l" rtl="0" eaLnBrk="0" fontAlgn="base" hangingPunct="0">
              <a:spcBef>
                <a:spcPct val="20000"/>
              </a:spcBef>
              <a:spcAft>
                <a:spcPct val="0"/>
              </a:spcAft>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GB" sz="3200" dirty="0" smtClean="0">
                <a:solidFill>
                  <a:srgbClr val="00B050"/>
                </a:solidFill>
              </a:rPr>
              <a:t>We are also measured against a virtual school with 100 x more pupils across Scotland, who have similar characteristics to our pupils:</a:t>
            </a:r>
          </a:p>
        </p:txBody>
      </p:sp>
      <p:sp>
        <p:nvSpPr>
          <p:cNvPr id="8" name="Text Placeholder 4"/>
          <p:cNvSpPr txBox="1">
            <a:spLocks/>
          </p:cNvSpPr>
          <p:nvPr/>
        </p:nvSpPr>
        <p:spPr bwMode="auto">
          <a:xfrm>
            <a:off x="6177136" y="5404063"/>
            <a:ext cx="2490816" cy="121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None/>
              <a:defRPr sz="2400" kern="1200">
                <a:solidFill>
                  <a:schemeClr val="tx1"/>
                </a:solidFill>
                <a:latin typeface="+mn-lt"/>
                <a:ea typeface="+mn-ea"/>
                <a:cs typeface="+mn-cs"/>
              </a:defRPr>
            </a:lvl1pPr>
            <a:lvl2pPr marL="457200" indent="0" algn="l" rtl="0" eaLnBrk="0" fontAlgn="base" hangingPunct="0">
              <a:spcBef>
                <a:spcPct val="20000"/>
              </a:spcBef>
              <a:spcAft>
                <a:spcPct val="0"/>
              </a:spcAft>
              <a:buNone/>
              <a:defRPr sz="2000" kern="1200">
                <a:solidFill>
                  <a:schemeClr val="tx1"/>
                </a:solidFill>
                <a:latin typeface="+mn-lt"/>
                <a:ea typeface="+mn-ea"/>
                <a:cs typeface="+mn-cs"/>
              </a:defRPr>
            </a:lvl2pPr>
            <a:lvl3pPr marL="914400" indent="0" algn="l" rtl="0" eaLnBrk="0" fontAlgn="base" hangingPunct="0">
              <a:spcBef>
                <a:spcPct val="20000"/>
              </a:spcBef>
              <a:spcAft>
                <a:spcPct val="0"/>
              </a:spcAft>
              <a:buNone/>
              <a:defRPr sz="1800" kern="1200">
                <a:solidFill>
                  <a:schemeClr val="tx1"/>
                </a:solidFill>
                <a:latin typeface="+mn-lt"/>
                <a:ea typeface="+mn-ea"/>
                <a:cs typeface="+mn-cs"/>
              </a:defRPr>
            </a:lvl3pPr>
            <a:lvl4pPr marL="1371600" indent="0" algn="l" rtl="0" eaLnBrk="0" fontAlgn="base" hangingPunct="0">
              <a:spcBef>
                <a:spcPct val="20000"/>
              </a:spcBef>
              <a:spcAft>
                <a:spcPct val="0"/>
              </a:spcAft>
              <a:buNone/>
              <a:defRPr sz="1600" kern="1200">
                <a:solidFill>
                  <a:schemeClr val="tx1"/>
                </a:solidFill>
                <a:latin typeface="+mn-lt"/>
                <a:ea typeface="+mn-ea"/>
                <a:cs typeface="+mn-cs"/>
              </a:defRPr>
            </a:lvl4pPr>
            <a:lvl5pPr marL="1828800" indent="0" algn="l" rtl="0" eaLnBrk="0" fontAlgn="base" hangingPunct="0">
              <a:spcBef>
                <a:spcPct val="20000"/>
              </a:spcBef>
              <a:spcAft>
                <a:spcPct val="0"/>
              </a:spcAft>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GB" sz="3200" dirty="0" smtClean="0">
                <a:solidFill>
                  <a:srgbClr val="7030A0"/>
                </a:solidFill>
              </a:rPr>
              <a:t>2017 = 53%</a:t>
            </a:r>
          </a:p>
          <a:p>
            <a:pPr fontAlgn="auto">
              <a:spcAft>
                <a:spcPts val="0"/>
              </a:spcAft>
              <a:defRPr/>
            </a:pPr>
            <a:r>
              <a:rPr lang="en-GB" sz="3200" dirty="0" smtClean="0">
                <a:solidFill>
                  <a:srgbClr val="7030A0"/>
                </a:solidFill>
              </a:rPr>
              <a:t>2016 = 33%</a:t>
            </a:r>
          </a:p>
        </p:txBody>
      </p:sp>
      <p:sp>
        <p:nvSpPr>
          <p:cNvPr id="2" name="TextBox 1"/>
          <p:cNvSpPr txBox="1"/>
          <p:nvPr/>
        </p:nvSpPr>
        <p:spPr>
          <a:xfrm>
            <a:off x="2595464" y="5781962"/>
            <a:ext cx="3262236" cy="461665"/>
          </a:xfrm>
          <a:prstGeom prst="rect">
            <a:avLst/>
          </a:prstGeom>
          <a:noFill/>
        </p:spPr>
        <p:txBody>
          <a:bodyPr wrap="square" rtlCol="0">
            <a:spAutoFit/>
          </a:bodyPr>
          <a:lstStyle/>
          <a:p>
            <a:r>
              <a:rPr lang="en-GB" sz="2400" b="1" dirty="0" smtClean="0">
                <a:solidFill>
                  <a:srgbClr val="7030A0"/>
                </a:solidFill>
              </a:rPr>
              <a:t>*** Health Warning***</a:t>
            </a:r>
            <a:endParaRPr lang="en-GB" sz="2400" b="1" dirty="0">
              <a:solidFill>
                <a:srgbClr val="7030A0"/>
              </a:solidFill>
            </a:endParaRPr>
          </a:p>
        </p:txBody>
      </p:sp>
    </p:spTree>
    <p:extLst>
      <p:ext uri="{BB962C8B-B14F-4D97-AF65-F5344CB8AC3E}">
        <p14:creationId xmlns:p14="http://schemas.microsoft.com/office/powerpoint/2010/main" val="229743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Default Design">
  <a:themeElements>
    <a:clrScheme name="">
      <a:dk1>
        <a:srgbClr val="000000"/>
      </a:dk1>
      <a:lt1>
        <a:srgbClr val="E6F2FF"/>
      </a:lt1>
      <a:dk2>
        <a:srgbClr val="000000"/>
      </a:dk2>
      <a:lt2>
        <a:srgbClr val="808080"/>
      </a:lt2>
      <a:accent1>
        <a:srgbClr val="00CC99"/>
      </a:accent1>
      <a:accent2>
        <a:srgbClr val="3333CC"/>
      </a:accent2>
      <a:accent3>
        <a:srgbClr val="F0F7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a:ln>
              <a:noFill/>
            </a:ln>
            <a:solidFill>
              <a:schemeClr val="tx1"/>
            </a:solidFill>
            <a:effectLst/>
            <a:latin typeface="Arial" pitchFamily="-107"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
      <a:dk1>
        <a:srgbClr val="000000"/>
      </a:dk1>
      <a:lt1>
        <a:srgbClr val="E6F2FF"/>
      </a:lt1>
      <a:dk2>
        <a:srgbClr val="000000"/>
      </a:dk2>
      <a:lt2>
        <a:srgbClr val="808080"/>
      </a:lt2>
      <a:accent1>
        <a:srgbClr val="00CC99"/>
      </a:accent1>
      <a:accent2>
        <a:srgbClr val="3333CC"/>
      </a:accent2>
      <a:accent3>
        <a:srgbClr val="F0F7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a:ln>
              <a:noFill/>
            </a:ln>
            <a:solidFill>
              <a:schemeClr val="tx1"/>
            </a:solidFill>
            <a:effectLst/>
            <a:latin typeface="Arial" pitchFamily="-107"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4567</TotalTime>
  <Words>980</Words>
  <Application>Microsoft Office PowerPoint</Application>
  <PresentationFormat>A4 Paper (210x297 mm)</PresentationFormat>
  <Paragraphs>233</Paragraphs>
  <Slides>27</Slides>
  <Notes>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27</vt:i4>
      </vt:variant>
    </vt:vector>
  </HeadingPairs>
  <TitlesOfParts>
    <vt:vector size="37" baseType="lpstr">
      <vt:lpstr>ＭＳ Ｐゴシック</vt:lpstr>
      <vt:lpstr>Arial</vt:lpstr>
      <vt:lpstr>Calibri</vt:lpstr>
      <vt:lpstr>Century Gothic</vt:lpstr>
      <vt:lpstr>Gotham-Bold</vt:lpstr>
      <vt:lpstr>Gotham-Light</vt:lpstr>
      <vt:lpstr>Times New Roman</vt:lpstr>
      <vt:lpstr>Default Design</vt:lpstr>
      <vt:lpstr>6_Default Design</vt:lpstr>
      <vt:lpstr>2_Default Design</vt:lpstr>
      <vt:lpstr>PowerPoint Presentation</vt:lpstr>
      <vt:lpstr>Welcome and Aims</vt:lpstr>
      <vt:lpstr>PowerPoint Presentation</vt:lpstr>
      <vt:lpstr>PowerPoint Presentation</vt:lpstr>
      <vt:lpstr>S4</vt:lpstr>
      <vt:lpstr>PowerPoint Presentation</vt:lpstr>
      <vt:lpstr>PowerPoint Presentation</vt:lpstr>
      <vt:lpstr>S5</vt:lpstr>
      <vt:lpstr>S6</vt:lpstr>
      <vt:lpstr>PowerPoint Presentation</vt:lpstr>
      <vt:lpstr>National Curriculum Structure</vt:lpstr>
      <vt:lpstr>The Curriculum</vt:lpstr>
      <vt:lpstr>CfE National Qualifications</vt:lpstr>
      <vt:lpstr>Options Process</vt:lpstr>
      <vt:lpstr>The S3 Preference Form</vt:lpstr>
      <vt:lpstr>Transition from S3 into S4</vt:lpstr>
      <vt:lpstr>PowerPoint Presentation</vt:lpstr>
      <vt:lpstr>PowerPoint Presentation</vt:lpstr>
      <vt:lpstr>PowerPoint Presentation</vt:lpstr>
      <vt:lpstr>PowerPoint Presentation</vt:lpstr>
      <vt:lpstr>PowerPoint Presentation</vt:lpstr>
      <vt:lpstr>“The objective of our School College links programme is to offer a broad range of vocational education opportunities that introduce pupils to industry relevant knowledge whilst developing transferable skills that support transition to the workplace at the level most suited to their individual aspirations.”</vt:lpstr>
      <vt:lpstr>Subject Areas include:</vt:lpstr>
      <vt:lpstr>Qualifications include:</vt:lpstr>
      <vt:lpstr>PowerPoint Presentation</vt:lpstr>
      <vt:lpstr>PowerPoint Presentation</vt:lpstr>
      <vt:lpstr>Questions?</vt:lpstr>
    </vt:vector>
  </TitlesOfParts>
  <Company>Aberdeenshire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ahall2</dc:creator>
  <cp:lastModifiedBy>Phil Gaiter</cp:lastModifiedBy>
  <cp:revision>263</cp:revision>
  <cp:lastPrinted>2018-01-09T15:18:23Z</cp:lastPrinted>
  <dcterms:created xsi:type="dcterms:W3CDTF">2009-12-15T12:46:03Z</dcterms:created>
  <dcterms:modified xsi:type="dcterms:W3CDTF">2018-01-10T16:59:03Z</dcterms:modified>
</cp:coreProperties>
</file>