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E6B76-F28C-3BF3-8374-7F7B9899111E}" v="11" dt="2020-02-21T10:49:08.622"/>
    <p1510:client id="{461F1986-2B5A-E3FE-747D-F8BC7B35F7E8}" v="1341" dt="2020-02-21T10:44:35.404"/>
    <p1510:client id="{CBB07A5C-4C65-44F7-8A02-C9240D5AA19D}" v="1459" dt="2020-03-11T11:02:13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Robertson" userId="S::holly.robertson@aberdeenshire.gov.uk::e6604373-2a17-4871-8776-2a0bfc6bb2ab" providerId="AD" clId="Web-{1EFE6B76-F28C-3BF3-8374-7F7B9899111E}"/>
    <pc:docChg chg="modSld">
      <pc:chgData name="Holly Robertson" userId="S::holly.robertson@aberdeenshire.gov.uk::e6604373-2a17-4871-8776-2a0bfc6bb2ab" providerId="AD" clId="Web-{1EFE6B76-F28C-3BF3-8374-7F7B9899111E}" dt="2020-02-21T10:49:08.622" v="10" actId="20577"/>
      <pc:docMkLst>
        <pc:docMk/>
      </pc:docMkLst>
      <pc:sldChg chg="addSp modSp mod setBg setClrOvrMap">
        <pc:chgData name="Holly Robertson" userId="S::holly.robertson@aberdeenshire.gov.uk::e6604373-2a17-4871-8776-2a0bfc6bb2ab" providerId="AD" clId="Web-{1EFE6B76-F28C-3BF3-8374-7F7B9899111E}" dt="2020-02-21T10:49:08.622" v="10" actId="20577"/>
        <pc:sldMkLst>
          <pc:docMk/>
          <pc:sldMk cId="4071094864" sldId="259"/>
        </pc:sldMkLst>
        <pc:spChg chg="mod">
          <ac:chgData name="Holly Robertson" userId="S::holly.robertson@aberdeenshire.gov.uk::e6604373-2a17-4871-8776-2a0bfc6bb2ab" providerId="AD" clId="Web-{1EFE6B76-F28C-3BF3-8374-7F7B9899111E}" dt="2020-02-21T10:48:57.184" v="9"/>
          <ac:spMkLst>
            <pc:docMk/>
            <pc:sldMk cId="4071094864" sldId="259"/>
            <ac:spMk id="2" creationId="{55100E49-715D-4501-8160-298273A70D84}"/>
          </ac:spMkLst>
        </pc:spChg>
        <pc:spChg chg="mod">
          <ac:chgData name="Holly Robertson" userId="S::holly.robertson@aberdeenshire.gov.uk::e6604373-2a17-4871-8776-2a0bfc6bb2ab" providerId="AD" clId="Web-{1EFE6B76-F28C-3BF3-8374-7F7B9899111E}" dt="2020-02-21T10:49:08.622" v="10" actId="20577"/>
          <ac:spMkLst>
            <pc:docMk/>
            <pc:sldMk cId="4071094864" sldId="259"/>
            <ac:spMk id="3" creationId="{33010D64-4D77-48D5-872E-FFAFE9EB8EAE}"/>
          </ac:spMkLst>
        </pc:spChg>
        <pc:spChg chg="add">
          <ac:chgData name="Holly Robertson" userId="S::holly.robertson@aberdeenshire.gov.uk::e6604373-2a17-4871-8776-2a0bfc6bb2ab" providerId="AD" clId="Web-{1EFE6B76-F28C-3BF3-8374-7F7B9899111E}" dt="2020-02-21T10:48:57.184" v="9"/>
          <ac:spMkLst>
            <pc:docMk/>
            <pc:sldMk cId="4071094864" sldId="259"/>
            <ac:spMk id="9" creationId="{B32DC26D-8B9B-4CC1-B3CC-D3EA0FB162CD}"/>
          </ac:spMkLst>
        </pc:spChg>
        <pc:picChg chg="add mod ord">
          <ac:chgData name="Holly Robertson" userId="S::holly.robertson@aberdeenshire.gov.uk::e6604373-2a17-4871-8776-2a0bfc6bb2ab" providerId="AD" clId="Web-{1EFE6B76-F28C-3BF3-8374-7F7B9899111E}" dt="2020-02-21T10:48:57.184" v="9"/>
          <ac:picMkLst>
            <pc:docMk/>
            <pc:sldMk cId="4071094864" sldId="259"/>
            <ac:picMk id="4" creationId="{63EBD45B-282D-42FC-959D-A35E282DDEA0}"/>
          </ac:picMkLst>
        </pc:picChg>
        <pc:cxnChg chg="add">
          <ac:chgData name="Holly Robertson" userId="S::holly.robertson@aberdeenshire.gov.uk::e6604373-2a17-4871-8776-2a0bfc6bb2ab" providerId="AD" clId="Web-{1EFE6B76-F28C-3BF3-8374-7F7B9899111E}" dt="2020-02-21T10:48:57.184" v="9"/>
          <ac:cxnSpMkLst>
            <pc:docMk/>
            <pc:sldMk cId="4071094864" sldId="259"/>
            <ac:cxnSpMk id="11" creationId="{FBB7ADC3-53A0-44F2-914A-78CADAF33411}"/>
          </ac:cxnSpMkLst>
        </pc:cxnChg>
      </pc:sldChg>
    </pc:docChg>
  </pc:docChgLst>
  <pc:docChgLst>
    <pc:chgData name="Holly Robertson" userId="S::holly.robertson@aberdeenshire.gov.uk::e6604373-2a17-4871-8776-2a0bfc6bb2ab" providerId="AD" clId="Web-{CBB07A5C-4C65-44F7-8A02-C9240D5AA19D}"/>
    <pc:docChg chg="addSld modSld">
      <pc:chgData name="Holly Robertson" userId="S::holly.robertson@aberdeenshire.gov.uk::e6604373-2a17-4871-8776-2a0bfc6bb2ab" providerId="AD" clId="Web-{CBB07A5C-4C65-44F7-8A02-C9240D5AA19D}" dt="2020-03-11T11:02:13.411" v="1452" actId="20577"/>
      <pc:docMkLst>
        <pc:docMk/>
      </pc:docMkLst>
      <pc:sldChg chg="addSp modSp new mod setBg">
        <pc:chgData name="Holly Robertson" userId="S::holly.robertson@aberdeenshire.gov.uk::e6604373-2a17-4871-8776-2a0bfc6bb2ab" providerId="AD" clId="Web-{CBB07A5C-4C65-44F7-8A02-C9240D5AA19D}" dt="2020-03-11T10:24:18.449" v="180" actId="20577"/>
        <pc:sldMkLst>
          <pc:docMk/>
          <pc:sldMk cId="2287999268" sldId="260"/>
        </pc:sldMkLst>
        <pc:spChg chg="mod">
          <ac:chgData name="Holly Robertson" userId="S::holly.robertson@aberdeenshire.gov.uk::e6604373-2a17-4871-8776-2a0bfc6bb2ab" providerId="AD" clId="Web-{CBB07A5C-4C65-44F7-8A02-C9240D5AA19D}" dt="2020-03-11T10:24:10.451" v="179"/>
          <ac:spMkLst>
            <pc:docMk/>
            <pc:sldMk cId="2287999268" sldId="260"/>
            <ac:spMk id="2" creationId="{26AC1246-0900-4A37-8735-21897CC1F1F9}"/>
          </ac:spMkLst>
        </pc:spChg>
        <pc:spChg chg="mod">
          <ac:chgData name="Holly Robertson" userId="S::holly.robertson@aberdeenshire.gov.uk::e6604373-2a17-4871-8776-2a0bfc6bb2ab" providerId="AD" clId="Web-{CBB07A5C-4C65-44F7-8A02-C9240D5AA19D}" dt="2020-03-11T10:24:18.449" v="180" actId="20577"/>
          <ac:spMkLst>
            <pc:docMk/>
            <pc:sldMk cId="2287999268" sldId="260"/>
            <ac:spMk id="3" creationId="{3F176D9A-CA55-4C94-BA1F-5E27BE5A9579}"/>
          </ac:spMkLst>
        </pc:spChg>
        <pc:spChg chg="add">
          <ac:chgData name="Holly Robertson" userId="S::holly.robertson@aberdeenshire.gov.uk::e6604373-2a17-4871-8776-2a0bfc6bb2ab" providerId="AD" clId="Web-{CBB07A5C-4C65-44F7-8A02-C9240D5AA19D}" dt="2020-03-11T10:24:10.451" v="179"/>
          <ac:spMkLst>
            <pc:docMk/>
            <pc:sldMk cId="2287999268" sldId="260"/>
            <ac:spMk id="9" creationId="{4FAE1107-CEC3-4041-8BAA-CDB6F6759B35}"/>
          </ac:spMkLst>
        </pc:spChg>
        <pc:picChg chg="add mod">
          <ac:chgData name="Holly Robertson" userId="S::holly.robertson@aberdeenshire.gov.uk::e6604373-2a17-4871-8776-2a0bfc6bb2ab" providerId="AD" clId="Web-{CBB07A5C-4C65-44F7-8A02-C9240D5AA19D}" dt="2020-03-11T10:24:10.451" v="179"/>
          <ac:picMkLst>
            <pc:docMk/>
            <pc:sldMk cId="2287999268" sldId="260"/>
            <ac:picMk id="4" creationId="{E30EE6BC-B9B8-4F1F-A8B9-9D138D688D7A}"/>
          </ac:picMkLst>
        </pc:picChg>
        <pc:cxnChg chg="add">
          <ac:chgData name="Holly Robertson" userId="S::holly.robertson@aberdeenshire.gov.uk::e6604373-2a17-4871-8776-2a0bfc6bb2ab" providerId="AD" clId="Web-{CBB07A5C-4C65-44F7-8A02-C9240D5AA19D}" dt="2020-03-11T10:24:10.451" v="179"/>
          <ac:cxnSpMkLst>
            <pc:docMk/>
            <pc:sldMk cId="2287999268" sldId="260"/>
            <ac:cxnSpMk id="11" creationId="{1AEA88FB-F5DD-45CE-AAE1-7B33D0ABDD25}"/>
          </ac:cxnSpMkLst>
        </pc:cxnChg>
      </pc:sldChg>
      <pc:sldChg chg="addSp modSp new mod setBg">
        <pc:chgData name="Holly Robertson" userId="S::holly.robertson@aberdeenshire.gov.uk::e6604373-2a17-4871-8776-2a0bfc6bb2ab" providerId="AD" clId="Web-{CBB07A5C-4C65-44F7-8A02-C9240D5AA19D}" dt="2020-03-11T10:26:31.924" v="427" actId="20577"/>
        <pc:sldMkLst>
          <pc:docMk/>
          <pc:sldMk cId="2644645044" sldId="261"/>
        </pc:sldMkLst>
        <pc:spChg chg="mod">
          <ac:chgData name="Holly Robertson" userId="S::holly.robertson@aberdeenshire.gov.uk::e6604373-2a17-4871-8776-2a0bfc6bb2ab" providerId="AD" clId="Web-{CBB07A5C-4C65-44F7-8A02-C9240D5AA19D}" dt="2020-03-11T10:26:14.924" v="424"/>
          <ac:spMkLst>
            <pc:docMk/>
            <pc:sldMk cId="2644645044" sldId="261"/>
            <ac:spMk id="2" creationId="{389CFC6A-4918-416C-BFFF-8D99EA09F3A1}"/>
          </ac:spMkLst>
        </pc:spChg>
        <pc:spChg chg="mod ord">
          <ac:chgData name="Holly Robertson" userId="S::holly.robertson@aberdeenshire.gov.uk::e6604373-2a17-4871-8776-2a0bfc6bb2ab" providerId="AD" clId="Web-{CBB07A5C-4C65-44F7-8A02-C9240D5AA19D}" dt="2020-03-11T10:26:31.924" v="427" actId="20577"/>
          <ac:spMkLst>
            <pc:docMk/>
            <pc:sldMk cId="2644645044" sldId="261"/>
            <ac:spMk id="3" creationId="{946B3142-A09F-406F-A4E6-F5F9477016C0}"/>
          </ac:spMkLst>
        </pc:spChg>
        <pc:spChg chg="add">
          <ac:chgData name="Holly Robertson" userId="S::holly.robertson@aberdeenshire.gov.uk::e6604373-2a17-4871-8776-2a0bfc6bb2ab" providerId="AD" clId="Web-{CBB07A5C-4C65-44F7-8A02-C9240D5AA19D}" dt="2020-03-11T10:26:14.924" v="424"/>
          <ac:spMkLst>
            <pc:docMk/>
            <pc:sldMk cId="2644645044" sldId="261"/>
            <ac:spMk id="9" creationId="{27B7C6F6-4579-4D42-9857-ED1B2EE07B99}"/>
          </ac:spMkLst>
        </pc:spChg>
        <pc:spChg chg="add">
          <ac:chgData name="Holly Robertson" userId="S::holly.robertson@aberdeenshire.gov.uk::e6604373-2a17-4871-8776-2a0bfc6bb2ab" providerId="AD" clId="Web-{CBB07A5C-4C65-44F7-8A02-C9240D5AA19D}" dt="2020-03-11T10:26:14.924" v="424"/>
          <ac:spMkLst>
            <pc:docMk/>
            <pc:sldMk cId="2644645044" sldId="261"/>
            <ac:spMk id="11" creationId="{7E6D8249-E901-4E71-B15A-A7F5D7F7B0E1}"/>
          </ac:spMkLst>
        </pc:spChg>
        <pc:picChg chg="add mod">
          <ac:chgData name="Holly Robertson" userId="S::holly.robertson@aberdeenshire.gov.uk::e6604373-2a17-4871-8776-2a0bfc6bb2ab" providerId="AD" clId="Web-{CBB07A5C-4C65-44F7-8A02-C9240D5AA19D}" dt="2020-03-11T10:26:14.924" v="424"/>
          <ac:picMkLst>
            <pc:docMk/>
            <pc:sldMk cId="2644645044" sldId="261"/>
            <ac:picMk id="4" creationId="{D0F683B8-AE18-4A3F-882F-61DCC1B1AB99}"/>
          </ac:picMkLst>
        </pc:picChg>
      </pc:sldChg>
      <pc:sldChg chg="modSp new">
        <pc:chgData name="Holly Robertson" userId="S::holly.robertson@aberdeenshire.gov.uk::e6604373-2a17-4871-8776-2a0bfc6bb2ab" providerId="AD" clId="Web-{CBB07A5C-4C65-44F7-8A02-C9240D5AA19D}" dt="2020-03-11T10:46:21.620" v="1239" actId="1076"/>
        <pc:sldMkLst>
          <pc:docMk/>
          <pc:sldMk cId="260806886" sldId="262"/>
        </pc:sldMkLst>
        <pc:spChg chg="mod">
          <ac:chgData name="Holly Robertson" userId="S::holly.robertson@aberdeenshire.gov.uk::e6604373-2a17-4871-8776-2a0bfc6bb2ab" providerId="AD" clId="Web-{CBB07A5C-4C65-44F7-8A02-C9240D5AA19D}" dt="2020-03-11T10:46:21.620" v="1239" actId="1076"/>
          <ac:spMkLst>
            <pc:docMk/>
            <pc:sldMk cId="260806886" sldId="262"/>
            <ac:spMk id="2" creationId="{CBACDFD1-A402-4339-ACD6-5408D03731BC}"/>
          </ac:spMkLst>
        </pc:spChg>
        <pc:spChg chg="mod">
          <ac:chgData name="Holly Robertson" userId="S::holly.robertson@aberdeenshire.gov.uk::e6604373-2a17-4871-8776-2a0bfc6bb2ab" providerId="AD" clId="Web-{CBB07A5C-4C65-44F7-8A02-C9240D5AA19D}" dt="2020-03-11T10:32:38.641" v="1112" actId="20577"/>
          <ac:spMkLst>
            <pc:docMk/>
            <pc:sldMk cId="260806886" sldId="262"/>
            <ac:spMk id="3" creationId="{0A1A9CC5-BEAC-4860-835B-377499DBA90E}"/>
          </ac:spMkLst>
        </pc:spChg>
      </pc:sldChg>
      <pc:sldChg chg="addSp modSp new mod setBg">
        <pc:chgData name="Holly Robertson" userId="S::holly.robertson@aberdeenshire.gov.uk::e6604373-2a17-4871-8776-2a0bfc6bb2ab" providerId="AD" clId="Web-{CBB07A5C-4C65-44F7-8A02-C9240D5AA19D}" dt="2020-03-11T11:02:12.442" v="1450" actId="20577"/>
        <pc:sldMkLst>
          <pc:docMk/>
          <pc:sldMk cId="2289957111" sldId="263"/>
        </pc:sldMkLst>
        <pc:spChg chg="mod">
          <ac:chgData name="Holly Robertson" userId="S::holly.robertson@aberdeenshire.gov.uk::e6604373-2a17-4871-8776-2a0bfc6bb2ab" providerId="AD" clId="Web-{CBB07A5C-4C65-44F7-8A02-C9240D5AA19D}" dt="2020-03-11T11:01:54.848" v="1449"/>
          <ac:spMkLst>
            <pc:docMk/>
            <pc:sldMk cId="2289957111" sldId="263"/>
            <ac:spMk id="2" creationId="{5BE93E70-957E-4D44-8A25-D6E824C88F42}"/>
          </ac:spMkLst>
        </pc:spChg>
        <pc:spChg chg="mod ord">
          <ac:chgData name="Holly Robertson" userId="S::holly.robertson@aberdeenshire.gov.uk::e6604373-2a17-4871-8776-2a0bfc6bb2ab" providerId="AD" clId="Web-{CBB07A5C-4C65-44F7-8A02-C9240D5AA19D}" dt="2020-03-11T11:02:12.442" v="1450" actId="20577"/>
          <ac:spMkLst>
            <pc:docMk/>
            <pc:sldMk cId="2289957111" sldId="263"/>
            <ac:spMk id="3" creationId="{714A6C7F-B466-4642-A625-3DCADAB9B7EE}"/>
          </ac:spMkLst>
        </pc:spChg>
        <pc:spChg chg="add">
          <ac:chgData name="Holly Robertson" userId="S::holly.robertson@aberdeenshire.gov.uk::e6604373-2a17-4871-8776-2a0bfc6bb2ab" providerId="AD" clId="Web-{CBB07A5C-4C65-44F7-8A02-C9240D5AA19D}" dt="2020-03-11T11:01:54.848" v="1449"/>
          <ac:spMkLst>
            <pc:docMk/>
            <pc:sldMk cId="2289957111" sldId="263"/>
            <ac:spMk id="9" creationId="{CA4D39DB-AFA4-47BA-A7F2-13A71D210C66}"/>
          </ac:spMkLst>
        </pc:spChg>
        <pc:picChg chg="add mod">
          <ac:chgData name="Holly Robertson" userId="S::holly.robertson@aberdeenshire.gov.uk::e6604373-2a17-4871-8776-2a0bfc6bb2ab" providerId="AD" clId="Web-{CBB07A5C-4C65-44F7-8A02-C9240D5AA19D}" dt="2020-03-11T11:01:54.848" v="1449"/>
          <ac:picMkLst>
            <pc:docMk/>
            <pc:sldMk cId="2289957111" sldId="263"/>
            <ac:picMk id="4" creationId="{C1093CE0-CAFF-4D80-8A32-ACCBE0077E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about drugs?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Substance Misuse</a:t>
            </a: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7B7C6F6-4579-4D42-9857-ED1B2EE07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B1EFBD-01EE-4546-BFFC-C0C949890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GB" sz="4400">
                <a:solidFill>
                  <a:srgbClr val="FFFFFF"/>
                </a:solidFill>
              </a:rPr>
              <a:t>In this lesson you will:</a:t>
            </a:r>
          </a:p>
        </p:txBody>
      </p:sp>
      <p:pic>
        <p:nvPicPr>
          <p:cNvPr id="4" name="Picture 4" descr="A close up of a toy&#10;&#10;Description generated with high confidence">
            <a:extLst>
              <a:ext uri="{FF2B5EF4-FFF2-40B4-BE49-F238E27FC236}">
                <a16:creationId xmlns:a16="http://schemas.microsoft.com/office/drawing/2014/main" id="{66DB502C-B42D-4B83-A93A-7212D7B9F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78" r="1" b="1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6D8249-E901-4E71-B15A-A7F5D7F7B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rgbClr val="959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297D-9DD0-4B36-A204-F13BAF62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Tw Cen MT"/>
            </a:pPr>
            <a:r>
              <a:rPr lang="en-GB">
                <a:solidFill>
                  <a:srgbClr val="FFFFFF"/>
                </a:solidFill>
              </a:rPr>
              <a:t>Think about the effect drugs can have on behaviour and the decisions people make</a:t>
            </a:r>
          </a:p>
          <a:p>
            <a:pPr>
              <a:buFont typeface="Tw Cen MT"/>
            </a:pPr>
            <a:r>
              <a:rPr lang="en-GB">
                <a:solidFill>
                  <a:srgbClr val="FFFFFF"/>
                </a:solidFill>
              </a:rPr>
              <a:t>Learn how drugs can lead to unplanned sexual activity</a:t>
            </a:r>
          </a:p>
          <a:p>
            <a:pPr>
              <a:buFont typeface="Tw Cen MT"/>
            </a:pPr>
            <a:r>
              <a:rPr lang="en-GB">
                <a:solidFill>
                  <a:srgbClr val="FFFFFF"/>
                </a:solidFill>
              </a:rPr>
              <a:t>Consider the long-term consequences of experimenting using drugs</a:t>
            </a:r>
          </a:p>
        </p:txBody>
      </p:sp>
    </p:spTree>
    <p:extLst>
      <p:ext uri="{BB962C8B-B14F-4D97-AF65-F5344CB8AC3E}">
        <p14:creationId xmlns:p14="http://schemas.microsoft.com/office/powerpoint/2010/main" val="285262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9AA0-5182-44F6-A7AA-48F4D5F1E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Starter: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D0558-5A62-429D-80C8-7345DFB9C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GB" sz="3200"/>
              <a:t>In small groups brainstorm the different ways that drugs can affect behaviour and decisions.</a:t>
            </a:r>
            <a:endParaRPr lang="en-GB" sz="3200" dirty="0"/>
          </a:p>
          <a:p>
            <a:endParaRPr lang="en-GB" sz="3200" dirty="0"/>
          </a:p>
          <a:p>
            <a:r>
              <a:rPr lang="en-GB" sz="3200"/>
              <a:t>Use the large piece of paper to write as many as you can.  </a:t>
            </a:r>
            <a:endParaRPr lang="en-GB" sz="3200" dirty="0"/>
          </a:p>
          <a:p>
            <a:endParaRPr lang="en-GB" sz="3200" dirty="0"/>
          </a:p>
          <a:p>
            <a:r>
              <a:rPr lang="en-GB" sz="3200"/>
              <a:t>We will share them as a whole class so be prepard to talk.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454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2DC26D-8B9B-4CC1-B3CC-D3EA0FB16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person, table, food, indoor&#10;&#10;Description generated with very high confidence">
            <a:extLst>
              <a:ext uri="{FF2B5EF4-FFF2-40B4-BE49-F238E27FC236}">
                <a16:creationId xmlns:a16="http://schemas.microsoft.com/office/drawing/2014/main" id="{63EBD45B-282D-42FC-959D-A35E282DD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r="469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100E49-715D-4501-8160-298273A7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684437" cy="5571066"/>
          </a:xfrm>
        </p:spPr>
        <p:txBody>
          <a:bodyPr>
            <a:normAutofit/>
          </a:bodyPr>
          <a:lstStyle/>
          <a:p>
            <a:pPr algn="r"/>
            <a:r>
              <a:rPr lang="en-GB"/>
              <a:t>Whose decision?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B7ADC3-53A0-44F2-914A-78CADAF33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45" y="1828800"/>
            <a:ext cx="0" cy="3200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10D64-4D77-48D5-872E-FFAFE9EB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71" y="643467"/>
            <a:ext cx="6574112" cy="5571066"/>
          </a:xfrm>
        </p:spPr>
        <p:txBody>
          <a:bodyPr vert="horz" lIns="45720" tIns="45720" rIns="45720" bIns="45720" rtlCol="0" anchor="ctr">
            <a:noAutofit/>
          </a:bodyPr>
          <a:lstStyle/>
          <a:p>
            <a:r>
              <a:rPr lang="en-GB" sz="2800" dirty="0"/>
              <a:t>When you are at a party in a friend's house, are you always confident that no-one could have put a drug into your drink?  Do you ever leave it unattended? Do you ever let anyone else get a drink for you? If you answered yes to any of these questions, then there is a chance that you could become a victim of drug assisted  sexual assault.  Drug-assisted sexual assault, or drug rape as it is more commonly known, can be defined as the administering of a drug against an individual's wishes, or without their knowledge, which incapacitates or disorientates the individual with the whether you are male or female.</a:t>
            </a:r>
          </a:p>
        </p:txBody>
      </p:sp>
    </p:spTree>
    <p:extLst>
      <p:ext uri="{BB962C8B-B14F-4D97-AF65-F5344CB8AC3E}">
        <p14:creationId xmlns:p14="http://schemas.microsoft.com/office/powerpoint/2010/main" val="4071094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C1246-0900-4A37-8735-21897CC1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Task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6D9A-CA55-4C94-BA1F-5E27BE5A9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Work together in groups to create a checklist that all young people should follow to prevent their drink being 'spiked'.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dirty="0">
                <a:solidFill>
                  <a:srgbClr val="FFFFFF"/>
                </a:solidFill>
              </a:rPr>
              <a:t>Be ready to share your checklist with the class and discuss what you have written. </a:t>
            </a: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30EE6BC-B9B8-4F1F-A8B9-9D138D688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83105"/>
            <a:ext cx="5455921" cy="349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9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7B7C6F6-4579-4D42-9857-ED1B2EE07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CFC6A-4918-416C-BFFF-8D99EA09F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GB" sz="4400">
                <a:solidFill>
                  <a:srgbClr val="FFFFFF"/>
                </a:solidFill>
              </a:rPr>
              <a:t>Discussion</a:t>
            </a:r>
          </a:p>
        </p:txBody>
      </p:sp>
      <p:pic>
        <p:nvPicPr>
          <p:cNvPr id="4" name="Picture 4" descr="A picture containing table, cup, food, sitting&#10;&#10;Description generated with very high confidence">
            <a:extLst>
              <a:ext uri="{FF2B5EF4-FFF2-40B4-BE49-F238E27FC236}">
                <a16:creationId xmlns:a16="http://schemas.microsoft.com/office/drawing/2014/main" id="{D0F683B8-AE18-4A3F-882F-61DCC1B1AB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287" r="-1" b="-1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6D8249-E901-4E71-B15A-A7F5D7F7B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rgbClr val="4D3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3142-A09F-406F-A4E6-F5F947701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On your table groups, discuss what advice you would give to a person who thinks they have been drug-assisted sexually assaulted.  </a:t>
            </a:r>
          </a:p>
          <a:p>
            <a:endParaRPr lang="en-GB" sz="2800" dirty="0">
              <a:solidFill>
                <a:srgbClr val="FFFFFF"/>
              </a:solidFill>
            </a:endParaRPr>
          </a:p>
          <a:p>
            <a:r>
              <a:rPr lang="en-GB" sz="2800" dirty="0">
                <a:solidFill>
                  <a:srgbClr val="FFFFFF"/>
                </a:solidFill>
              </a:rPr>
              <a:t>Be ready to feedback your ideas and discussions to the whole class. </a:t>
            </a:r>
          </a:p>
        </p:txBody>
      </p:sp>
    </p:spTree>
    <p:extLst>
      <p:ext uri="{BB962C8B-B14F-4D97-AF65-F5344CB8AC3E}">
        <p14:creationId xmlns:p14="http://schemas.microsoft.com/office/powerpoint/2010/main" val="264464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DFD1-A402-4339-ACD6-5408D037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23019"/>
            <a:ext cx="9720072" cy="1499616"/>
          </a:xfrm>
        </p:spPr>
        <p:txBody>
          <a:bodyPr/>
          <a:lstStyle/>
          <a:p>
            <a:r>
              <a:rPr lang="en-GB" b="1" u="sng" dirty="0"/>
              <a:t>Activity:</a:t>
            </a:r>
            <a:br>
              <a:rPr lang="en-GB" b="1" u="sng" dirty="0"/>
            </a:br>
            <a:r>
              <a:rPr lang="en-GB" sz="2400" dirty="0"/>
              <a:t>Remember:  Having a criminal record can make it difficult for you to get a job or visa if you want to travel abroad.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A9CC5-BEAC-4860-835B-377499DBA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11378"/>
            <a:ext cx="9720073" cy="4597982"/>
          </a:xfrm>
        </p:spPr>
        <p:txBody>
          <a:bodyPr vert="horz" lIns="45720" tIns="45720" rIns="45720" bIns="45720" rtlCol="0" anchor="t">
            <a:noAutofit/>
          </a:bodyPr>
          <a:lstStyle/>
          <a:p>
            <a:r>
              <a:rPr lang="en-GB" sz="2800" dirty="0"/>
              <a:t>You will have just been given a sheet which outlines the consequences for the people below:</a:t>
            </a:r>
          </a:p>
          <a:p>
            <a:r>
              <a:rPr lang="en-GB" sz="2800" dirty="0"/>
              <a:t>1.  Julie is stopped and searched by the police.  She has ecstasy tablets for herself and friends in her pocket.</a:t>
            </a:r>
          </a:p>
          <a:p>
            <a:r>
              <a:rPr lang="en-GB" sz="2800" dirty="0"/>
              <a:t>2.  Robin has recently moved house after being charged with possession of Class C drugs.  He has applied for lots of jobs but hasn't had an interview yet.</a:t>
            </a:r>
          </a:p>
          <a:p>
            <a:r>
              <a:rPr lang="en-GB" sz="2800" dirty="0"/>
              <a:t>Mary and Douglas have four children and do not like their 16-year-old son's friends.  He was charged recently with possession of drugs.  Mary and Douglas have decided that they want the whole family to emigrate to Australia.</a:t>
            </a:r>
          </a:p>
        </p:txBody>
      </p:sp>
    </p:spTree>
    <p:extLst>
      <p:ext uri="{BB962C8B-B14F-4D97-AF65-F5344CB8AC3E}">
        <p14:creationId xmlns:p14="http://schemas.microsoft.com/office/powerpoint/2010/main" val="26080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93E70-957E-4D44-8A25-D6E824C88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867061" cy="1499616"/>
          </a:xfrm>
        </p:spPr>
        <p:txBody>
          <a:bodyPr>
            <a:normAutofit/>
          </a:bodyPr>
          <a:lstStyle/>
          <a:p>
            <a:r>
              <a:rPr lang="en-GB" dirty="0"/>
              <a:t>Extension:</a:t>
            </a:r>
          </a:p>
        </p:txBody>
      </p:sp>
      <p:pic>
        <p:nvPicPr>
          <p:cNvPr id="4" name="Picture 4" descr="A sign on a pole&#10;&#10;Description generated with very high confidence">
            <a:extLst>
              <a:ext uri="{FF2B5EF4-FFF2-40B4-BE49-F238E27FC236}">
                <a16:creationId xmlns:a16="http://schemas.microsoft.com/office/drawing/2014/main" id="{C1093CE0-CAFF-4D80-8A32-ACCBE0077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586323"/>
            <a:ext cx="5867061" cy="328555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6C7F-B466-4642-A625-3DCADAB9B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490" y="585216"/>
            <a:ext cx="3527043" cy="5586984"/>
          </a:xfr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Investigate local news reports from your own area.  </a:t>
            </a:r>
          </a:p>
          <a:p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dirty="0">
                <a:solidFill>
                  <a:srgbClr val="FFFFFF"/>
                </a:solidFill>
              </a:rPr>
              <a:t>What reports have been made that make reference to substance misuse?</a:t>
            </a:r>
          </a:p>
          <a:p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dirty="0">
                <a:solidFill>
                  <a:srgbClr val="FFFFFF"/>
                </a:solidFill>
              </a:rPr>
              <a:t>What is your local community doing to address these issues?</a:t>
            </a:r>
          </a:p>
        </p:txBody>
      </p:sp>
    </p:spTree>
    <p:extLst>
      <p:ext uri="{BB962C8B-B14F-4D97-AF65-F5344CB8AC3E}">
        <p14:creationId xmlns:p14="http://schemas.microsoft.com/office/powerpoint/2010/main" val="2289957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1e1f530-3107-4975-967f-6724b72544ae">
      <UserInfo>
        <DisplayName>Phil Gaiter</DisplayName>
        <AccountId>22</AccountId>
        <AccountType/>
      </UserInfo>
      <UserInfo>
        <DisplayName>Holly Robertson</DisplayName>
        <AccountId>13</AccountId>
        <AccountType/>
      </UserInfo>
      <UserInfo>
        <DisplayName>Colin Fleetham</DisplayName>
        <AccountId>25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5CD800DF49241B893AFD930F26240" ma:contentTypeVersion="7" ma:contentTypeDescription="Create a new document." ma:contentTypeScope="" ma:versionID="6c32187025da1e801f39ee20bf54522a">
  <xsd:schema xmlns:xsd="http://www.w3.org/2001/XMLSchema" xmlns:xs="http://www.w3.org/2001/XMLSchema" xmlns:p="http://schemas.microsoft.com/office/2006/metadata/properties" xmlns:ns2="4d2ab70d-8ab5-4a29-829e-5fbea558d18d" xmlns:ns3="b1e1f530-3107-4975-967f-6724b72544ae" targetNamespace="http://schemas.microsoft.com/office/2006/metadata/properties" ma:root="true" ma:fieldsID="4732cbd1ca3af8c2b9d8ca94c3a664d3" ns2:_="" ns3:_="">
    <xsd:import namespace="4d2ab70d-8ab5-4a29-829e-5fbea558d18d"/>
    <xsd:import namespace="b1e1f530-3107-4975-967f-6724b725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ab70d-8ab5-4a29-829e-5fbea558d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1f530-3107-4975-967f-6724b72544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DB59BD-8E96-4DF3-8709-1C97E9C634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983F76-C040-4848-80FD-9C9D6DA3B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2ab70d-8ab5-4a29-829e-5fbea558d18d"/>
    <ds:schemaRef ds:uri="b1e1f530-3107-4975-967f-6724b725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A0B332-27A3-4909-BF48-6BDEC4C062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Integral</vt:lpstr>
      <vt:lpstr>What about drugs?</vt:lpstr>
      <vt:lpstr>In this lesson you will:</vt:lpstr>
      <vt:lpstr>Starter:</vt:lpstr>
      <vt:lpstr>Whose decision?</vt:lpstr>
      <vt:lpstr>Task</vt:lpstr>
      <vt:lpstr>Discussion</vt:lpstr>
      <vt:lpstr>Activity: Remember:  Having a criminal record can make it difficult for you to get a job or visa if you want to travel abroad.</vt:lpstr>
      <vt:lpstr>Extension: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289</cp:revision>
  <dcterms:created xsi:type="dcterms:W3CDTF">2020-02-21T09:59:04Z</dcterms:created>
  <dcterms:modified xsi:type="dcterms:W3CDTF">2020-03-11T11:02:14Z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0x010100F4F5CD800DF49241B893AFD930F26240</vt:lpwstr>
  </property>
</Properties>
</file>