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147D-F36F-4F89-BFA4-FB9167FD02DF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2C44-EDFF-4A3E-9335-011ADD46E469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147D-F36F-4F89-BFA4-FB9167FD02DF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2C44-EDFF-4A3E-9335-011ADD46E4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147D-F36F-4F89-BFA4-FB9167FD02DF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2C44-EDFF-4A3E-9335-011ADD46E4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147D-F36F-4F89-BFA4-FB9167FD02DF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2C44-EDFF-4A3E-9335-011ADD46E4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147D-F36F-4F89-BFA4-FB9167FD02DF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2C44-EDFF-4A3E-9335-011ADD46E469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147D-F36F-4F89-BFA4-FB9167FD02DF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2C44-EDFF-4A3E-9335-011ADD46E4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147D-F36F-4F89-BFA4-FB9167FD02DF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2C44-EDFF-4A3E-9335-011ADD46E4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147D-F36F-4F89-BFA4-FB9167FD02DF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2C44-EDFF-4A3E-9335-011ADD46E4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147D-F36F-4F89-BFA4-FB9167FD02DF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2C44-EDFF-4A3E-9335-011ADD46E4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147D-F36F-4F89-BFA4-FB9167FD02DF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2C44-EDFF-4A3E-9335-011ADD46E4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147D-F36F-4F89-BFA4-FB9167FD02DF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1F2C44-EDFF-4A3E-9335-011ADD46E46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66147D-F36F-4F89-BFA4-FB9167FD02DF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1F2C44-EDFF-4A3E-9335-011ADD46E469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Scottish Wars of Independence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 family saga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7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House of Plantagenet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House of Plantagenet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 smtClean="0"/>
              <a:t>Arms of the </a:t>
            </a:r>
            <a:r>
              <a:rPr lang="en-GB" dirty="0" err="1" smtClean="0"/>
              <a:t>Plantagenets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Had a mini Empire which included England, Wales, Ireland and Gascony ( a part of France).</a:t>
            </a:r>
          </a:p>
          <a:p>
            <a:r>
              <a:rPr lang="en-GB" dirty="0" smtClean="0"/>
              <a:t>Ruled quite strongly, but at times had to face opposition to their rule.</a:t>
            </a:r>
          </a:p>
          <a:p>
            <a:r>
              <a:rPr lang="en-GB" dirty="0" smtClean="0"/>
              <a:t>Edward I, perhaps one of its greatest kings, was feared, but introduced more laws and worked with a Parliament of nobles.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136087" cy="365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8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House of </a:t>
            </a:r>
            <a:r>
              <a:rPr lang="en-GB" dirty="0" err="1" smtClean="0"/>
              <a:t>Dunkeld</a:t>
            </a:r>
            <a:r>
              <a:rPr lang="en-GB" dirty="0" smtClean="0"/>
              <a:t> (or </a:t>
            </a:r>
            <a:r>
              <a:rPr lang="en-GB" dirty="0" err="1" smtClean="0"/>
              <a:t>Canmore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house of </a:t>
            </a:r>
            <a:r>
              <a:rPr lang="en-GB" dirty="0" err="1" smtClean="0"/>
              <a:t>Dunkeld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 smtClean="0"/>
              <a:t>Royal arms of Scotland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dirty="0" smtClean="0"/>
              <a:t>United Scotland (apart from the northern isles).</a:t>
            </a:r>
          </a:p>
          <a:p>
            <a:r>
              <a:rPr lang="en-GB" dirty="0" smtClean="0"/>
              <a:t>Stood up to English expansion.</a:t>
            </a:r>
          </a:p>
          <a:p>
            <a:r>
              <a:rPr lang="en-GB" dirty="0" smtClean="0"/>
              <a:t>Under Alexander II, even threatened English rule.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35725"/>
            <a:ext cx="3456384" cy="395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1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House of Balliol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Balliols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 smtClean="0"/>
              <a:t>Balliol coat of arms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dirty="0" smtClean="0"/>
              <a:t>Were very wealthy – had lands in Scotland, England and France.</a:t>
            </a:r>
          </a:p>
          <a:p>
            <a:r>
              <a:rPr lang="en-GB" dirty="0" smtClean="0"/>
              <a:t>Established Balliol College at Oxford University.</a:t>
            </a:r>
          </a:p>
          <a:p>
            <a:r>
              <a:rPr lang="en-GB" dirty="0" smtClean="0"/>
              <a:t>Connected closely to the Royal line of Scotland.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52480"/>
            <a:ext cx="2376264" cy="377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4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House of </a:t>
            </a:r>
            <a:r>
              <a:rPr lang="en-GB" dirty="0" err="1" smtClean="0"/>
              <a:t>Comyn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Comyns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 err="1" smtClean="0"/>
              <a:t>Comyn</a:t>
            </a:r>
            <a:r>
              <a:rPr lang="en-GB" dirty="0" smtClean="0"/>
              <a:t> coat of arms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dirty="0" smtClean="0"/>
              <a:t>A very powerful family.</a:t>
            </a:r>
          </a:p>
          <a:p>
            <a:r>
              <a:rPr lang="en-GB" dirty="0" smtClean="0"/>
              <a:t>Connected to the Scottish Royal family.</a:t>
            </a:r>
          </a:p>
          <a:p>
            <a:r>
              <a:rPr lang="en-GB" dirty="0" smtClean="0"/>
              <a:t>Had lands in England and Scotland.</a:t>
            </a:r>
          </a:p>
          <a:p>
            <a:r>
              <a:rPr lang="en-GB" dirty="0" smtClean="0"/>
              <a:t>Their strongholds were in </a:t>
            </a:r>
            <a:r>
              <a:rPr lang="en-GB" dirty="0" err="1" smtClean="0"/>
              <a:t>Badenoch</a:t>
            </a:r>
            <a:r>
              <a:rPr lang="en-GB" dirty="0" smtClean="0"/>
              <a:t> and Banff and Buchan.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307" y="2420888"/>
            <a:ext cx="2711616" cy="366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Bruces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Bruce family…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Had most of their lands in South West Scotland.</a:t>
            </a:r>
          </a:p>
          <a:p>
            <a:r>
              <a:rPr lang="en-GB" dirty="0" smtClean="0"/>
              <a:t>Had lands in Tottenham, now part of London.</a:t>
            </a:r>
          </a:p>
          <a:p>
            <a:r>
              <a:rPr lang="en-GB" dirty="0" smtClean="0"/>
              <a:t>A powerful family originally from </a:t>
            </a:r>
            <a:r>
              <a:rPr lang="en-GB" dirty="0" err="1" smtClean="0"/>
              <a:t>Brux</a:t>
            </a:r>
            <a:r>
              <a:rPr lang="en-GB" dirty="0" smtClean="0"/>
              <a:t>, in France.</a:t>
            </a:r>
          </a:p>
          <a:p>
            <a:r>
              <a:rPr lang="en-GB" dirty="0" smtClean="0"/>
              <a:t>Each eldest son was named Robert- there was an unbroken line of Robert </a:t>
            </a:r>
            <a:r>
              <a:rPr lang="en-GB" dirty="0" err="1" smtClean="0"/>
              <a:t>Bruces</a:t>
            </a:r>
            <a:r>
              <a:rPr lang="en-GB" dirty="0" smtClean="0"/>
              <a:t> until 1329.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7281"/>
            <a:ext cx="3384376" cy="419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0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All noble families displayed their arms to show they were present at battles or important gatherings.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Other families…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Arms of </a:t>
            </a:r>
            <a:r>
              <a:rPr lang="en-GB" dirty="0" err="1" smtClean="0"/>
              <a:t>Cressingham</a:t>
            </a:r>
            <a:r>
              <a:rPr lang="en-GB" dirty="0" smtClean="0"/>
              <a:t>, de Moray and Randolph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dirty="0" smtClean="0"/>
              <a:t>Many other families were important, or made their names during our time.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10191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08920"/>
            <a:ext cx="1218802" cy="151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61" y="4251961"/>
            <a:ext cx="1732295" cy="201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6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is your coat of arms and motto?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Avis coat of arms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 smtClean="0"/>
              <a:t>The Parker coat of arms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73179"/>
            <a:ext cx="3168352" cy="392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36749"/>
            <a:ext cx="3601616" cy="360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5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327</TotalTime>
  <Words>309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The Scottish Wars of Independence</vt:lpstr>
      <vt:lpstr>House of Plantagenet</vt:lpstr>
      <vt:lpstr>House of Dunkeld (or Canmore)</vt:lpstr>
      <vt:lpstr>House of Balliol</vt:lpstr>
      <vt:lpstr>House of Comyn</vt:lpstr>
      <vt:lpstr>The Bruces</vt:lpstr>
      <vt:lpstr>All noble families displayed their arms to show they were present at battles or important gatherings.</vt:lpstr>
      <vt:lpstr>What is your coat of arms and motto?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Scottish Wars of Independence</dc:title>
  <dc:creator>IGSAParker</dc:creator>
  <cp:lastModifiedBy>IGSAParker</cp:lastModifiedBy>
  <cp:revision>5</cp:revision>
  <dcterms:created xsi:type="dcterms:W3CDTF">2016-05-09T08:37:32Z</dcterms:created>
  <dcterms:modified xsi:type="dcterms:W3CDTF">2016-05-09T14:04:47Z</dcterms:modified>
</cp:coreProperties>
</file>