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16CB20-0AAD-4117-A8B4-BDC10937769B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46E3DA-EF79-4CF3-8A0B-D6C74608A7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why the Liberals introduced their reforms (1906-1914)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Quick revision guide.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0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the nineteenth century, if one fell into poverty it was seen as your own fault.</a:t>
            </a:r>
          </a:p>
          <a:p>
            <a:r>
              <a:rPr lang="en-GB" dirty="0" smtClean="0"/>
              <a:t>The government at this time pursued a “laissez-faire” policy towards social issues.</a:t>
            </a:r>
          </a:p>
          <a:p>
            <a:r>
              <a:rPr lang="en-GB" dirty="0" smtClean="0"/>
              <a:t>To improve one’s situation, many people believed in the idea of “self help”, advocated by Samuel Smiles’ book of that name.</a:t>
            </a:r>
          </a:p>
          <a:p>
            <a:r>
              <a:rPr lang="en-GB" dirty="0" smtClean="0"/>
              <a:t>Poor people relied on charity or the workhouse if they fell into poverty.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22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Booth and </a:t>
            </a:r>
            <a:r>
              <a:rPr lang="en-GB" dirty="0" err="1" smtClean="0"/>
              <a:t>Rowntree’s</a:t>
            </a:r>
            <a:r>
              <a:rPr lang="en-GB" dirty="0" smtClean="0"/>
              <a:t> reports.</a:t>
            </a:r>
          </a:p>
          <a:p>
            <a:r>
              <a:rPr lang="en-GB" dirty="0" smtClean="0"/>
              <a:t>2. Self interest.</a:t>
            </a:r>
          </a:p>
          <a:p>
            <a:r>
              <a:rPr lang="en-GB" dirty="0" smtClean="0"/>
              <a:t>3. Genuine motives to improve welfare.</a:t>
            </a:r>
          </a:p>
          <a:p>
            <a:r>
              <a:rPr lang="en-GB" dirty="0" smtClean="0"/>
              <a:t>4. National efficiency.</a:t>
            </a:r>
          </a:p>
          <a:p>
            <a:r>
              <a:rPr lang="en-GB" dirty="0" smtClean="0"/>
              <a:t>5. National security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did the Liberals pass their reforms? 5 reasons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78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Charles Booth investigated poverty in London (1889)</a:t>
            </a:r>
          </a:p>
          <a:p>
            <a:pPr lvl="1"/>
            <a:r>
              <a:rPr lang="en-GB" dirty="0" smtClean="0"/>
              <a:t>35% of people lived in extreme poverty</a:t>
            </a:r>
          </a:p>
          <a:p>
            <a:pPr lvl="1"/>
            <a:r>
              <a:rPr lang="en-GB" dirty="0" smtClean="0"/>
              <a:t>Produced by a sceptic…</a:t>
            </a:r>
          </a:p>
          <a:p>
            <a:pPr lvl="1"/>
            <a:r>
              <a:rPr lang="en-GB" dirty="0" smtClean="0"/>
              <a:t>Well researched.</a:t>
            </a:r>
          </a:p>
          <a:p>
            <a:r>
              <a:rPr lang="en-GB" dirty="0" err="1" smtClean="0"/>
              <a:t>Seebohm</a:t>
            </a:r>
            <a:r>
              <a:rPr lang="en-GB" dirty="0" smtClean="0"/>
              <a:t> </a:t>
            </a:r>
            <a:r>
              <a:rPr lang="en-GB" dirty="0" err="1" smtClean="0"/>
              <a:t>Rowntree</a:t>
            </a:r>
            <a:r>
              <a:rPr lang="en-GB" dirty="0" smtClean="0"/>
              <a:t> investigated poverty in York (1891, 1903)</a:t>
            </a:r>
          </a:p>
          <a:p>
            <a:pPr lvl="1"/>
            <a:r>
              <a:rPr lang="en-GB" dirty="0" smtClean="0"/>
              <a:t>25% of the population in poverty.</a:t>
            </a:r>
          </a:p>
          <a:p>
            <a:pPr lvl="1"/>
            <a:r>
              <a:rPr lang="en-GB" dirty="0" smtClean="0"/>
              <a:t>Defined a poverty line.</a:t>
            </a:r>
          </a:p>
          <a:p>
            <a:pPr lvl="1"/>
            <a:r>
              <a:rPr lang="en-GB" dirty="0" smtClean="0"/>
              <a:t>Defined “primary” and “secondary” poverty.</a:t>
            </a:r>
          </a:p>
          <a:p>
            <a:r>
              <a:rPr lang="en-GB" dirty="0" smtClean="0"/>
              <a:t>Impacts of these reports:</a:t>
            </a:r>
          </a:p>
          <a:p>
            <a:pPr lvl="1"/>
            <a:r>
              <a:rPr lang="en-GB" dirty="0" smtClean="0"/>
              <a:t>The first time scientific studies had been done.</a:t>
            </a:r>
          </a:p>
          <a:p>
            <a:pPr lvl="1"/>
            <a:r>
              <a:rPr lang="en-GB" dirty="0" smtClean="0"/>
              <a:t>Proved falling into poverty was often out of people’s control.</a:t>
            </a:r>
          </a:p>
          <a:p>
            <a:r>
              <a:rPr lang="en-GB" dirty="0" smtClean="0"/>
              <a:t>Limits of the reports:</a:t>
            </a:r>
          </a:p>
          <a:p>
            <a:pPr lvl="1"/>
            <a:r>
              <a:rPr lang="en-GB" dirty="0" smtClean="0"/>
              <a:t>Attitudes among the upper classes (in power) were slow to change</a:t>
            </a:r>
          </a:p>
          <a:p>
            <a:pPr lvl="1"/>
            <a:r>
              <a:rPr lang="en-GB" dirty="0" smtClean="0"/>
              <a:t>The Liberal Reforms happened well after 1889.</a:t>
            </a:r>
          </a:p>
          <a:p>
            <a:r>
              <a:rPr lang="en-GB" dirty="0" smtClean="0"/>
              <a:t>Evaluation:</a:t>
            </a:r>
          </a:p>
          <a:p>
            <a:pPr lvl="1"/>
            <a:r>
              <a:rPr lang="en-GB" dirty="0" smtClean="0"/>
              <a:t>These reports were very important as their evidence showed that individuals or charities were not adequate to support a “deserving poor”.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first reason…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53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Self interest – the Liberals wanted to appeal to the working classes who now had the vote.</a:t>
            </a:r>
          </a:p>
          <a:p>
            <a:r>
              <a:rPr lang="en-GB" dirty="0" smtClean="0"/>
              <a:t>The ILP (Independent Labour Party) or Labour Party (formed 1906) was growing in popularity.</a:t>
            </a:r>
          </a:p>
          <a:p>
            <a:r>
              <a:rPr lang="en-GB" dirty="0" smtClean="0"/>
              <a:t>Impacts- this made many “New Liberals” (Lloyd George, Winston Churchill) push for the government to intervene much more in social welfare.</a:t>
            </a:r>
          </a:p>
          <a:p>
            <a:r>
              <a:rPr lang="en-GB" dirty="0" smtClean="0"/>
              <a:t>Limits- no new reforms were in the Liberal manifesto and Campbell Bannerman was leader (he was not in favour of state intervention)</a:t>
            </a:r>
          </a:p>
          <a:p>
            <a:r>
              <a:rPr lang="en-GB" dirty="0" smtClean="0"/>
              <a:t>Evaluation- political self interest was of limited importance as when the Liberals first took power in 1906, only limited reforms were introduced.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second reason…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6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Genuine concern for the poor:</a:t>
            </a:r>
          </a:p>
          <a:p>
            <a:pPr lvl="1"/>
            <a:r>
              <a:rPr lang="en-GB" dirty="0" smtClean="0"/>
              <a:t>New liberals like Churchill and Lloyd George supported welfare reforms.</a:t>
            </a:r>
          </a:p>
          <a:p>
            <a:pPr lvl="1"/>
            <a:r>
              <a:rPr lang="en-GB" dirty="0" smtClean="0"/>
              <a:t>There was a realisation that old “laissez faire” attitudes had allowed many to sink into poverty in the world’s richest nation.</a:t>
            </a:r>
          </a:p>
          <a:p>
            <a:r>
              <a:rPr lang="en-GB" dirty="0" smtClean="0"/>
              <a:t>Impacts: Lloyd George and Churchill pushed for new welfare reforms and help for the poor.</a:t>
            </a:r>
          </a:p>
          <a:p>
            <a:r>
              <a:rPr lang="en-GB" dirty="0" smtClean="0"/>
              <a:t>Limits: again, the Liberal leadership was controlled by an “old” liberal who did not want to intervene. There were no reforms in the Liberal manifesto.</a:t>
            </a:r>
          </a:p>
          <a:p>
            <a:r>
              <a:rPr lang="en-GB" dirty="0" smtClean="0"/>
              <a:t>Evaluation: Genuine concern for the poor was somewhat of a motivation for the Liberal Reforms as attitudes towards poverty had been changing for some time, partially due to the reports of Booth and </a:t>
            </a:r>
            <a:r>
              <a:rPr lang="en-GB" dirty="0" err="1" smtClean="0"/>
              <a:t>Rowntree</a:t>
            </a:r>
            <a:r>
              <a:rPr lang="en-GB" dirty="0" smtClean="0"/>
              <a:t>, which were widely read and reported on among educated people.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third reason…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89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National efficiency:</a:t>
            </a:r>
          </a:p>
          <a:p>
            <a:pPr lvl="1"/>
            <a:r>
              <a:rPr lang="en-GB" dirty="0" smtClean="0"/>
              <a:t>Concern that Britain was falling behind its competitors.</a:t>
            </a:r>
          </a:p>
          <a:p>
            <a:pPr lvl="1"/>
            <a:r>
              <a:rPr lang="en-GB" dirty="0" smtClean="0"/>
              <a:t>Germany (and the USA) were overtaking Britain</a:t>
            </a:r>
          </a:p>
          <a:p>
            <a:pPr lvl="1"/>
            <a:r>
              <a:rPr lang="en-GB" dirty="0" smtClean="0"/>
              <a:t>People were unemployed in some industries and there was demand for workers in others.</a:t>
            </a:r>
          </a:p>
          <a:p>
            <a:r>
              <a:rPr lang="en-GB" dirty="0" smtClean="0"/>
              <a:t>Impacts: the Liberals wanted to improve education, health and set up Labour Exchanges to make Britain more competitive.</a:t>
            </a:r>
          </a:p>
          <a:p>
            <a:r>
              <a:rPr lang="en-GB" dirty="0" smtClean="0"/>
              <a:t>Limits: the reforms introduced were far more limited than the Labour Reforms of post WWII and had limited aims, therefore this may not have been a top priority.</a:t>
            </a:r>
          </a:p>
          <a:p>
            <a:r>
              <a:rPr lang="en-GB" dirty="0" smtClean="0"/>
              <a:t>Evaluation: This was an important motivation for the reforms because Germany was threatening Britain’s position in the world both militarily and economically.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fourth reason…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45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National security</a:t>
            </a:r>
          </a:p>
          <a:p>
            <a:pPr lvl="1"/>
            <a:r>
              <a:rPr lang="en-GB" dirty="0" smtClean="0"/>
              <a:t>Britain went to war with the Boers in South Africa (1899).</a:t>
            </a:r>
          </a:p>
          <a:p>
            <a:pPr lvl="1"/>
            <a:r>
              <a:rPr lang="en-GB" dirty="0" smtClean="0"/>
              <a:t>Britain almost lost.</a:t>
            </a:r>
          </a:p>
          <a:p>
            <a:pPr lvl="1"/>
            <a:r>
              <a:rPr lang="en-GB" dirty="0" smtClean="0"/>
              <a:t>25% of volunteers rejected due to failed medicals.</a:t>
            </a:r>
          </a:p>
          <a:p>
            <a:pPr lvl="1"/>
            <a:r>
              <a:rPr lang="en-GB" dirty="0" smtClean="0"/>
              <a:t>Britain was now under increasing threat – could the Empire survive?</a:t>
            </a:r>
          </a:p>
          <a:p>
            <a:r>
              <a:rPr lang="en-GB" dirty="0" smtClean="0"/>
              <a:t>Impacts: the Liberals introduced reforms to prevent children becoming malnourished (free school meals)and help people have enough to eat in case of war.</a:t>
            </a:r>
          </a:p>
          <a:p>
            <a:r>
              <a:rPr lang="en-GB" dirty="0" smtClean="0"/>
              <a:t>Limits: the measures the Liberals brought in were quite limited and not that effective, so may not have been a high priority for the Liberals.</a:t>
            </a:r>
          </a:p>
          <a:p>
            <a:r>
              <a:rPr lang="en-GB" dirty="0" smtClean="0"/>
              <a:t>Evaluation: Concerns for national security were a major reason the Liberals brought in reforms. Though their reforms were limited they were the first steps in improving a nation under increasing threat from a war with Germany.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fifth reason…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931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777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Explain why the Liberals introduced their reforms (1906-1914)</vt:lpstr>
      <vt:lpstr>Background</vt:lpstr>
      <vt:lpstr>Why did the Liberals pass their reforms? 5 reasons</vt:lpstr>
      <vt:lpstr>The first reason…</vt:lpstr>
      <vt:lpstr>The second reason…</vt:lpstr>
      <vt:lpstr>The third reason…</vt:lpstr>
      <vt:lpstr>The fourth reason…</vt:lpstr>
      <vt:lpstr>The fifth reason…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IGSAParker</dc:creator>
  <cp:lastModifiedBy>IGSAParker</cp:lastModifiedBy>
  <cp:revision>6</cp:revision>
  <dcterms:created xsi:type="dcterms:W3CDTF">2017-02-28T11:54:19Z</dcterms:created>
  <dcterms:modified xsi:type="dcterms:W3CDTF">2017-02-28T16:11:24Z</dcterms:modified>
</cp:coreProperties>
</file>