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4491A-2A12-42E6-81FB-33F2D3685FE6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2CD0-EA48-47D5-926C-43FA09BC3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589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4491A-2A12-42E6-81FB-33F2D3685FE6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2CD0-EA48-47D5-926C-43FA09BC3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423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4491A-2A12-42E6-81FB-33F2D3685FE6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2CD0-EA48-47D5-926C-43FA09BC3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998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4491A-2A12-42E6-81FB-33F2D3685FE6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2CD0-EA48-47D5-926C-43FA09BC3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791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4491A-2A12-42E6-81FB-33F2D3685FE6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2CD0-EA48-47D5-926C-43FA09BC3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80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4491A-2A12-42E6-81FB-33F2D3685FE6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2CD0-EA48-47D5-926C-43FA09BC3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674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4491A-2A12-42E6-81FB-33F2D3685FE6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2CD0-EA48-47D5-926C-43FA09BC3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899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4491A-2A12-42E6-81FB-33F2D3685FE6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2CD0-EA48-47D5-926C-43FA09BC3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77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4491A-2A12-42E6-81FB-33F2D3685FE6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2CD0-EA48-47D5-926C-43FA09BC3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408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4491A-2A12-42E6-81FB-33F2D3685FE6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2CD0-EA48-47D5-926C-43FA09BC3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564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4491A-2A12-42E6-81FB-33F2D3685FE6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2CD0-EA48-47D5-926C-43FA09BC3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973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4491A-2A12-42E6-81FB-33F2D3685FE6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C2CD0-EA48-47D5-926C-43FA09BC3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868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How to do “Describe…” questions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National 5 (KU1)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1170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2060"/>
                </a:solidFill>
              </a:rPr>
              <a:t>Describe questions…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Are worth 4 marks.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Require you to describe an event from memory.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The points do not need to be in any particular order to get marks.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Need to be ordered into separate full sentences.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Are the easiest question type… if you have revised!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8317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Example question and answer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Describe how the Jim Crow Laws affected black Americans. </a:t>
            </a:r>
            <a:r>
              <a:rPr lang="en-GB" b="1" dirty="0" smtClean="0"/>
              <a:t>(4)</a:t>
            </a:r>
          </a:p>
          <a:p>
            <a:r>
              <a:rPr lang="en-GB" dirty="0" smtClean="0"/>
              <a:t>The Jim Crow Laws affected black Americans in many ways. </a:t>
            </a:r>
            <a:r>
              <a:rPr lang="en-GB" dirty="0" smtClean="0">
                <a:solidFill>
                  <a:srgbClr val="0070C0"/>
                </a:solidFill>
              </a:rPr>
              <a:t>Firstly, black children had to attend separate schools from white children. </a:t>
            </a:r>
            <a:r>
              <a:rPr lang="en-GB" dirty="0" smtClean="0">
                <a:solidFill>
                  <a:srgbClr val="00B0F0"/>
                </a:solidFill>
              </a:rPr>
              <a:t>Black children had poorer resources and could not attend their local school</a:t>
            </a:r>
            <a:r>
              <a:rPr lang="en-GB" dirty="0" smtClean="0"/>
              <a:t>.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Also, in Florida, black and white couples were not allowed to marry</a:t>
            </a:r>
            <a:r>
              <a:rPr lang="en-GB" dirty="0" smtClean="0"/>
              <a:t>. </a:t>
            </a:r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Furthermore, black people got poorer healthcare than whites in the south</a:t>
            </a:r>
            <a:r>
              <a:rPr lang="en-GB" dirty="0" smtClean="0"/>
              <a:t>. </a:t>
            </a:r>
            <a:r>
              <a:rPr lang="en-GB" dirty="0" smtClean="0">
                <a:solidFill>
                  <a:srgbClr val="00B050"/>
                </a:solidFill>
              </a:rPr>
              <a:t>Finally, black people could only go to separate areas of theatres and cinemas, where they got the poorest seats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9415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168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How to do “Describe…” questions</vt:lpstr>
      <vt:lpstr>Describe questions…</vt:lpstr>
      <vt:lpstr>Example question and answer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do “Describe…” questions</dc:title>
  <dc:creator>IGSAParker</dc:creator>
  <cp:lastModifiedBy>IGSAParker</cp:lastModifiedBy>
  <cp:revision>4</cp:revision>
  <dcterms:created xsi:type="dcterms:W3CDTF">2017-09-19T13:39:58Z</dcterms:created>
  <dcterms:modified xsi:type="dcterms:W3CDTF">2017-09-19T14:58:30Z</dcterms:modified>
</cp:coreProperties>
</file>