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0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46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5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74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15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53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0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2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5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2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7217C-512E-4AAE-84B9-25639A1C4033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D59E9-9E99-4CFC-9F8E-BCA899A9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How to structure the “Explain…” question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(KU2)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6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The question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>
                <a:solidFill>
                  <a:srgbClr val="002060"/>
                </a:solidFill>
              </a:rPr>
              <a:t>The “explain” question will probably start with;</a:t>
            </a:r>
          </a:p>
          <a:p>
            <a:pPr lvl="1"/>
            <a:r>
              <a:rPr lang="en-GB" sz="3600" i="1" dirty="0" smtClean="0">
                <a:solidFill>
                  <a:srgbClr val="002060"/>
                </a:solidFill>
              </a:rPr>
              <a:t>“Explain the reasons why…”</a:t>
            </a:r>
          </a:p>
          <a:p>
            <a:r>
              <a:rPr lang="en-GB" sz="4000" dirty="0" smtClean="0">
                <a:solidFill>
                  <a:srgbClr val="002060"/>
                </a:solidFill>
              </a:rPr>
              <a:t>The “explain” question is worth 6 marks.</a:t>
            </a:r>
          </a:p>
          <a:p>
            <a:r>
              <a:rPr lang="en-GB" sz="4000" dirty="0" smtClean="0">
                <a:solidFill>
                  <a:srgbClr val="002060"/>
                </a:solidFill>
              </a:rPr>
              <a:t>It requires a bit more development than the “describe” question.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9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A technique you can use- PEE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POINT – describe a relevant fact/event.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EXPLAIN- outline the consequences of this fact or event.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EVALUATE – outline how much this fact or event changed things. (It’s a good habit to include this, but it may not be needed to gain the mark in an explain type question).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6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How you get your marks: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1 mark should be given for each accurate relevant reason.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 second mark should be given for any reason that is developed. (Add in specific examples)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7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Example question and answer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n-GB" sz="9600" dirty="0" smtClean="0">
                <a:solidFill>
                  <a:srgbClr val="002060"/>
                </a:solidFill>
              </a:rPr>
              <a:t>Explain why many people defended the slave trade</a:t>
            </a:r>
            <a:r>
              <a:rPr lang="en-GB" sz="9600" b="1" dirty="0" smtClean="0">
                <a:solidFill>
                  <a:srgbClr val="002060"/>
                </a:solidFill>
              </a:rPr>
              <a:t>.  (6 marks)</a:t>
            </a:r>
          </a:p>
          <a:p>
            <a:r>
              <a:rPr lang="en-GB" sz="9600" i="1" dirty="0" smtClean="0">
                <a:solidFill>
                  <a:srgbClr val="002060"/>
                </a:solidFill>
              </a:rPr>
              <a:t>There are many reasons why people defended the slave trade. </a:t>
            </a:r>
            <a:r>
              <a:rPr lang="en-GB" sz="9600" i="1" dirty="0" smtClean="0">
                <a:solidFill>
                  <a:srgbClr val="00B050"/>
                </a:solidFill>
              </a:rPr>
              <a:t>Firstly, the slave trade earned Britain large sums of money</a:t>
            </a:r>
            <a:r>
              <a:rPr lang="en-GB" sz="9600" i="1" dirty="0" smtClean="0">
                <a:solidFill>
                  <a:srgbClr val="002060"/>
                </a:solidFill>
              </a:rPr>
              <a:t>. </a:t>
            </a:r>
            <a:r>
              <a:rPr lang="en-GB" sz="9600" i="1" dirty="0" smtClean="0">
                <a:solidFill>
                  <a:srgbClr val="92D050"/>
                </a:solidFill>
              </a:rPr>
              <a:t>Britain made about £3.8 million from its West </a:t>
            </a:r>
            <a:r>
              <a:rPr lang="en-GB" sz="9600" i="1" dirty="0">
                <a:solidFill>
                  <a:srgbClr val="92D050"/>
                </a:solidFill>
              </a:rPr>
              <a:t>I</a:t>
            </a:r>
            <a:r>
              <a:rPr lang="en-GB" sz="9600" i="1" dirty="0" smtClean="0">
                <a:solidFill>
                  <a:srgbClr val="92D050"/>
                </a:solidFill>
              </a:rPr>
              <a:t>ndian plantations, which was an important reason for people to defend it</a:t>
            </a:r>
            <a:r>
              <a:rPr lang="en-GB" sz="9600" i="1" dirty="0" smtClean="0">
                <a:solidFill>
                  <a:srgbClr val="002060"/>
                </a:solidFill>
              </a:rPr>
              <a:t>. </a:t>
            </a:r>
            <a:r>
              <a:rPr lang="en-GB" sz="9600" i="1" dirty="0" smtClean="0">
                <a:solidFill>
                  <a:srgbClr val="7030A0"/>
                </a:solidFill>
              </a:rPr>
              <a:t>MPs representing Liverpool argued the city would suffer badly if the slave trade was stopped, because it relied on its profits</a:t>
            </a:r>
            <a:r>
              <a:rPr lang="en-GB" sz="9600" i="1" dirty="0" smtClean="0">
                <a:solidFill>
                  <a:srgbClr val="002060"/>
                </a:solidFill>
              </a:rPr>
              <a:t>. </a:t>
            </a:r>
            <a:r>
              <a:rPr lang="en-GB" sz="9600" i="1" dirty="0" smtClean="0">
                <a:solidFill>
                  <a:srgbClr val="C00000"/>
                </a:solidFill>
              </a:rPr>
              <a:t>Another reason people defended the slave trade was because they said it supported other industries, like shipbuilding and </a:t>
            </a:r>
            <a:r>
              <a:rPr lang="en-GB" sz="9600" i="1" dirty="0" smtClean="0">
                <a:solidFill>
                  <a:srgbClr val="C00000"/>
                </a:solidFill>
              </a:rPr>
              <a:t>manufacturing, which meant they needed it.</a:t>
            </a:r>
            <a:r>
              <a:rPr lang="en-GB" sz="9600" i="1" dirty="0" smtClean="0">
                <a:solidFill>
                  <a:srgbClr val="002060"/>
                </a:solidFill>
              </a:rPr>
              <a:t> </a:t>
            </a:r>
            <a:r>
              <a:rPr lang="en-GB" sz="9600" i="1" dirty="0" smtClean="0">
                <a:solidFill>
                  <a:schemeClr val="accent1">
                    <a:lumMod val="75000"/>
                  </a:schemeClr>
                </a:solidFill>
              </a:rPr>
              <a:t>Also, </a:t>
            </a:r>
            <a:r>
              <a:rPr lang="en-GB" sz="9600" i="1" dirty="0" smtClean="0">
                <a:solidFill>
                  <a:schemeClr val="accent1">
                    <a:lumMod val="75000"/>
                  </a:schemeClr>
                </a:solidFill>
              </a:rPr>
              <a:t>slave </a:t>
            </a:r>
            <a:r>
              <a:rPr lang="en-GB" sz="9600" i="1" dirty="0" smtClean="0">
                <a:solidFill>
                  <a:schemeClr val="accent1">
                    <a:lumMod val="75000"/>
                  </a:schemeClr>
                </a:solidFill>
              </a:rPr>
              <a:t>traders </a:t>
            </a:r>
            <a:r>
              <a:rPr lang="en-GB" sz="9600" i="1" dirty="0" smtClean="0">
                <a:solidFill>
                  <a:schemeClr val="accent1">
                    <a:lumMod val="75000"/>
                  </a:schemeClr>
                </a:solidFill>
              </a:rPr>
              <a:t>said they looked </a:t>
            </a:r>
            <a:r>
              <a:rPr lang="en-GB" sz="9600" i="1" dirty="0" smtClean="0">
                <a:solidFill>
                  <a:schemeClr val="accent1">
                    <a:lumMod val="75000"/>
                  </a:schemeClr>
                </a:solidFill>
              </a:rPr>
              <a:t>after their slaves and that claims against them were </a:t>
            </a:r>
            <a:r>
              <a:rPr lang="en-GB" sz="9600" i="1" dirty="0" smtClean="0">
                <a:solidFill>
                  <a:schemeClr val="accent1">
                    <a:lumMod val="75000"/>
                  </a:schemeClr>
                </a:solidFill>
              </a:rPr>
              <a:t>exaggerated, which caused some to defend the trade</a:t>
            </a:r>
            <a:r>
              <a:rPr lang="en-GB" sz="9600" i="1" dirty="0" smtClean="0">
                <a:solidFill>
                  <a:srgbClr val="002060"/>
                </a:solidFill>
              </a:rPr>
              <a:t>. </a:t>
            </a:r>
            <a:r>
              <a:rPr lang="en-GB" sz="9600" i="1" dirty="0" smtClean="0">
                <a:solidFill>
                  <a:srgbClr val="00B0F0"/>
                </a:solidFill>
              </a:rPr>
              <a:t>Finally, some people said that slavery was allowed by the Bible, so it was acceptable to trade in </a:t>
            </a:r>
            <a:r>
              <a:rPr lang="en-GB" sz="9600" i="1" dirty="0" smtClean="0">
                <a:solidFill>
                  <a:srgbClr val="00B0F0"/>
                </a:solidFill>
              </a:rPr>
              <a:t>slaves because (</a:t>
            </a:r>
            <a:r>
              <a:rPr lang="en-GB" sz="9600" i="1" smtClean="0">
                <a:solidFill>
                  <a:srgbClr val="00B0F0"/>
                </a:solidFill>
              </a:rPr>
              <a:t>they said) </a:t>
            </a:r>
            <a:r>
              <a:rPr lang="en-GB" sz="9600" i="1" dirty="0" smtClean="0">
                <a:solidFill>
                  <a:srgbClr val="00B0F0"/>
                </a:solidFill>
              </a:rPr>
              <a:t>black people were inferior. </a:t>
            </a:r>
            <a:endParaRPr lang="en-GB" sz="9600" i="1" dirty="0" smtClean="0">
              <a:solidFill>
                <a:srgbClr val="00B0F0"/>
              </a:solidFill>
            </a:endParaRPr>
          </a:p>
          <a:p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3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318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to structure the “Explain…” question</vt:lpstr>
      <vt:lpstr>The question </vt:lpstr>
      <vt:lpstr>A technique you can use- PEE</vt:lpstr>
      <vt:lpstr>How you get your marks:</vt:lpstr>
      <vt:lpstr>Example question and answer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structure the “Explain…” question</dc:title>
  <dc:creator>IGSAParker</dc:creator>
  <cp:lastModifiedBy>IGSAParker</cp:lastModifiedBy>
  <cp:revision>11</cp:revision>
  <dcterms:created xsi:type="dcterms:W3CDTF">2017-09-18T10:51:17Z</dcterms:created>
  <dcterms:modified xsi:type="dcterms:W3CDTF">2017-09-18T15:43:51Z</dcterms:modified>
</cp:coreProperties>
</file>