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723" r:id="rId5"/>
    <p:sldMasterId id="2147483759" r:id="rId6"/>
    <p:sldMasterId id="2147483771" r:id="rId7"/>
    <p:sldMasterId id="2147483783" r:id="rId8"/>
  </p:sldMasterIdLst>
  <p:notesMasterIdLst>
    <p:notesMasterId r:id="rId39"/>
  </p:notesMasterIdLst>
  <p:handoutMasterIdLst>
    <p:handoutMasterId r:id="rId40"/>
  </p:handoutMasterIdLst>
  <p:sldIdLst>
    <p:sldId id="258" r:id="rId9"/>
    <p:sldId id="278" r:id="rId10"/>
    <p:sldId id="309" r:id="rId11"/>
    <p:sldId id="279" r:id="rId12"/>
    <p:sldId id="281" r:id="rId13"/>
    <p:sldId id="305" r:id="rId14"/>
    <p:sldId id="361" r:id="rId15"/>
    <p:sldId id="292" r:id="rId16"/>
    <p:sldId id="274" r:id="rId17"/>
    <p:sldId id="320" r:id="rId18"/>
    <p:sldId id="293" r:id="rId19"/>
    <p:sldId id="298" r:id="rId20"/>
    <p:sldId id="290" r:id="rId21"/>
    <p:sldId id="295" r:id="rId22"/>
    <p:sldId id="318" r:id="rId23"/>
    <p:sldId id="340" r:id="rId24"/>
    <p:sldId id="273" r:id="rId25"/>
    <p:sldId id="362" r:id="rId26"/>
    <p:sldId id="337" r:id="rId27"/>
    <p:sldId id="338" r:id="rId28"/>
    <p:sldId id="277" r:id="rId29"/>
    <p:sldId id="257" r:id="rId30"/>
    <p:sldId id="260" r:id="rId31"/>
    <p:sldId id="341" r:id="rId32"/>
    <p:sldId id="307" r:id="rId33"/>
    <p:sldId id="339" r:id="rId34"/>
    <p:sldId id="328" r:id="rId35"/>
    <p:sldId id="329" r:id="rId36"/>
    <p:sldId id="314" r:id="rId37"/>
    <p:sldId id="296" r:id="rId38"/>
  </p:sldIdLst>
  <p:sldSz cx="9906000" cy="6858000" type="A4"/>
  <p:notesSz cx="6808788" cy="99409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99FF99"/>
    <a:srgbClr val="99FF33"/>
    <a:srgbClr val="66FF66"/>
    <a:srgbClr val="006600"/>
    <a:srgbClr val="2EF65E"/>
    <a:srgbClr val="339966"/>
    <a:srgbClr val="99FFCC"/>
    <a:srgbClr val="CCFFCC"/>
    <a:srgbClr val="E5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8298A2-C63B-4C65-8B77-00DF0F9CA527}" v="77" dt="2023-01-12T17:13:50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693" y="51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aiter" userId="9fb589d0-0ae9-439a-a609-dee8be76dd45" providerId="ADAL" clId="{A38298A2-C63B-4C65-8B77-00DF0F9CA527}"/>
    <pc:docChg chg="undo redo custSel addSld delSld modSld sldOrd delMainMaster">
      <pc:chgData name="Phil Gaiter" userId="9fb589d0-0ae9-439a-a609-dee8be76dd45" providerId="ADAL" clId="{A38298A2-C63B-4C65-8B77-00DF0F9CA527}" dt="2023-01-18T10:31:54.475" v="4600" actId="20577"/>
      <pc:docMkLst>
        <pc:docMk/>
      </pc:docMkLst>
      <pc:sldChg chg="modSp mod">
        <pc:chgData name="Phil Gaiter" userId="9fb589d0-0ae9-439a-a609-dee8be76dd45" providerId="ADAL" clId="{A38298A2-C63B-4C65-8B77-00DF0F9CA527}" dt="2023-01-11T10:35:20.344" v="1733" actId="255"/>
        <pc:sldMkLst>
          <pc:docMk/>
          <pc:sldMk cId="0" sldId="257"/>
        </pc:sldMkLst>
        <pc:spChg chg="mod">
          <ac:chgData name="Phil Gaiter" userId="9fb589d0-0ae9-439a-a609-dee8be76dd45" providerId="ADAL" clId="{A38298A2-C63B-4C65-8B77-00DF0F9CA527}" dt="2023-01-11T10:31:18.304" v="1586" actId="1076"/>
          <ac:spMkLst>
            <pc:docMk/>
            <pc:sldMk cId="0" sldId="257"/>
            <ac:spMk id="2" creationId="{00000000-0000-0000-0000-000000000000}"/>
          </ac:spMkLst>
        </pc:spChg>
        <pc:graphicFrameChg chg="mod modGraphic">
          <ac:chgData name="Phil Gaiter" userId="9fb589d0-0ae9-439a-a609-dee8be76dd45" providerId="ADAL" clId="{A38298A2-C63B-4C65-8B77-00DF0F9CA527}" dt="2023-01-11T10:35:20.344" v="1733" actId="255"/>
          <ac:graphicFrameMkLst>
            <pc:docMk/>
            <pc:sldMk cId="0" sldId="257"/>
            <ac:graphicFrameMk id="3" creationId="{00000000-0000-0000-0000-000000000000}"/>
          </ac:graphicFrameMkLst>
        </pc:graphicFrameChg>
        <pc:graphicFrameChg chg="mod modGraphic">
          <ac:chgData name="Phil Gaiter" userId="9fb589d0-0ae9-439a-a609-dee8be76dd45" providerId="ADAL" clId="{A38298A2-C63B-4C65-8B77-00DF0F9CA527}" dt="2023-01-11T10:34:37.337" v="1723" actId="1076"/>
          <ac:graphicFrameMkLst>
            <pc:docMk/>
            <pc:sldMk cId="0" sldId="257"/>
            <ac:graphicFrameMk id="5" creationId="{00000000-0000-0000-0000-000000000000}"/>
          </ac:graphicFrameMkLst>
        </pc:graphicFrameChg>
        <pc:cxnChg chg="mod">
          <ac:chgData name="Phil Gaiter" userId="9fb589d0-0ae9-439a-a609-dee8be76dd45" providerId="ADAL" clId="{A38298A2-C63B-4C65-8B77-00DF0F9CA527}" dt="2023-01-11T10:34:18.832" v="1722" actId="1076"/>
          <ac:cxnSpMkLst>
            <pc:docMk/>
            <pc:sldMk cId="0" sldId="257"/>
            <ac:cxnSpMk id="6" creationId="{00000000-0000-0000-0000-000000000000}"/>
          </ac:cxnSpMkLst>
        </pc:cxnChg>
      </pc:sldChg>
      <pc:sldChg chg="addSp delSp modSp mod">
        <pc:chgData name="Phil Gaiter" userId="9fb589d0-0ae9-439a-a609-dee8be76dd45" providerId="ADAL" clId="{A38298A2-C63B-4C65-8B77-00DF0F9CA527}" dt="2023-01-11T12:31:26.408" v="3122" actId="1076"/>
        <pc:sldMkLst>
          <pc:docMk/>
          <pc:sldMk cId="0" sldId="258"/>
        </pc:sldMkLst>
        <pc:spChg chg="add del mod">
          <ac:chgData name="Phil Gaiter" userId="9fb589d0-0ae9-439a-a609-dee8be76dd45" providerId="ADAL" clId="{A38298A2-C63B-4C65-8B77-00DF0F9CA527}" dt="2023-01-11T12:28:00.412" v="3077"/>
          <ac:spMkLst>
            <pc:docMk/>
            <pc:sldMk cId="0" sldId="258"/>
            <ac:spMk id="2" creationId="{1AB573DF-CEBA-F0D4-A455-521595179989}"/>
          </ac:spMkLst>
        </pc:spChg>
        <pc:spChg chg="add mod">
          <ac:chgData name="Phil Gaiter" userId="9fb589d0-0ae9-439a-a609-dee8be76dd45" providerId="ADAL" clId="{A38298A2-C63B-4C65-8B77-00DF0F9CA527}" dt="2023-01-11T12:29:47.139" v="3118" actId="1076"/>
          <ac:spMkLst>
            <pc:docMk/>
            <pc:sldMk cId="0" sldId="258"/>
            <ac:spMk id="4" creationId="{F089CA47-8479-1740-9C28-0DED8624AD60}"/>
          </ac:spMkLst>
        </pc:spChg>
        <pc:spChg chg="mod">
          <ac:chgData name="Phil Gaiter" userId="9fb589d0-0ae9-439a-a609-dee8be76dd45" providerId="ADAL" clId="{A38298A2-C63B-4C65-8B77-00DF0F9CA527}" dt="2023-01-11T12:30:38.329" v="3120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Phil Gaiter" userId="9fb589d0-0ae9-439a-a609-dee8be76dd45" providerId="ADAL" clId="{A38298A2-C63B-4C65-8B77-00DF0F9CA527}" dt="2023-01-11T12:30:44.667" v="3121" actId="1076"/>
          <ac:spMkLst>
            <pc:docMk/>
            <pc:sldMk cId="0" sldId="258"/>
            <ac:spMk id="4100" creationId="{00000000-0000-0000-0000-000000000000}"/>
          </ac:spMkLst>
        </pc:spChg>
        <pc:picChg chg="add mod">
          <ac:chgData name="Phil Gaiter" userId="9fb589d0-0ae9-439a-a609-dee8be76dd45" providerId="ADAL" clId="{A38298A2-C63B-4C65-8B77-00DF0F9CA527}" dt="2023-01-11T12:31:26.408" v="3122" actId="1076"/>
          <ac:picMkLst>
            <pc:docMk/>
            <pc:sldMk cId="0" sldId="258"/>
            <ac:picMk id="3" creationId="{EB8FA3F7-BDCF-5A7B-63CD-1DBD00FE2A8E}"/>
          </ac:picMkLst>
        </pc:picChg>
        <pc:picChg chg="add del">
          <ac:chgData name="Phil Gaiter" userId="9fb589d0-0ae9-439a-a609-dee8be76dd45" providerId="ADAL" clId="{A38298A2-C63B-4C65-8B77-00DF0F9CA527}" dt="2023-01-11T12:29:02.946" v="3089" actId="478"/>
          <ac:picMkLst>
            <pc:docMk/>
            <pc:sldMk cId="0" sldId="258"/>
            <ac:picMk id="6" creationId="{1C7D09D8-8B7D-4B5C-ACC2-61007A7A198A}"/>
          </ac:picMkLst>
        </pc:picChg>
        <pc:picChg chg="del">
          <ac:chgData name="Phil Gaiter" userId="9fb589d0-0ae9-439a-a609-dee8be76dd45" providerId="ADAL" clId="{A38298A2-C63B-4C65-8B77-00DF0F9CA527}" dt="2023-01-11T12:27:56.412" v="3075" actId="478"/>
          <ac:picMkLst>
            <pc:docMk/>
            <pc:sldMk cId="0" sldId="258"/>
            <ac:picMk id="13" creationId="{D231A59F-27E5-408E-A20A-CD1377EC8085}"/>
          </ac:picMkLst>
        </pc:picChg>
      </pc:sldChg>
      <pc:sldChg chg="modSp mod">
        <pc:chgData name="Phil Gaiter" userId="9fb589d0-0ae9-439a-a609-dee8be76dd45" providerId="ADAL" clId="{A38298A2-C63B-4C65-8B77-00DF0F9CA527}" dt="2023-01-18T10:31:54.475" v="4600" actId="20577"/>
        <pc:sldMkLst>
          <pc:docMk/>
          <pc:sldMk cId="580691949" sldId="260"/>
        </pc:sldMkLst>
        <pc:spChg chg="mod">
          <ac:chgData name="Phil Gaiter" userId="9fb589d0-0ae9-439a-a609-dee8be76dd45" providerId="ADAL" clId="{A38298A2-C63B-4C65-8B77-00DF0F9CA527}" dt="2023-01-18T10:31:54.475" v="4600" actId="20577"/>
          <ac:spMkLst>
            <pc:docMk/>
            <pc:sldMk cId="580691949" sldId="260"/>
            <ac:spMk id="2" creationId="{0CB04A14-1990-0E06-D97E-5DAB0DACC3AB}"/>
          </ac:spMkLst>
        </pc:spChg>
      </pc:sldChg>
      <pc:sldChg chg="addSp delSp modSp mod">
        <pc:chgData name="Phil Gaiter" userId="9fb589d0-0ae9-439a-a609-dee8be76dd45" providerId="ADAL" clId="{A38298A2-C63B-4C65-8B77-00DF0F9CA527}" dt="2023-01-11T09:40:33.110" v="950" actId="20577"/>
        <pc:sldMkLst>
          <pc:docMk/>
          <pc:sldMk cId="0" sldId="274"/>
        </pc:sldMkLst>
        <pc:spChg chg="mod">
          <ac:chgData name="Phil Gaiter" userId="9fb589d0-0ae9-439a-a609-dee8be76dd45" providerId="ADAL" clId="{A38298A2-C63B-4C65-8B77-00DF0F9CA527}" dt="2023-01-11T09:40:16.274" v="948" actId="207"/>
          <ac:spMkLst>
            <pc:docMk/>
            <pc:sldMk cId="0" sldId="274"/>
            <ac:spMk id="2" creationId="{00000000-0000-0000-0000-000000000000}"/>
          </ac:spMkLst>
        </pc:spChg>
        <pc:spChg chg="mod">
          <ac:chgData name="Phil Gaiter" userId="9fb589d0-0ae9-439a-a609-dee8be76dd45" providerId="ADAL" clId="{A38298A2-C63B-4C65-8B77-00DF0F9CA527}" dt="2023-01-11T09:37:43.517" v="877" actId="14100"/>
          <ac:spMkLst>
            <pc:docMk/>
            <pc:sldMk cId="0" sldId="274"/>
            <ac:spMk id="4" creationId="{00000000-0000-0000-0000-000000000000}"/>
          </ac:spMkLst>
        </pc:spChg>
        <pc:spChg chg="mod">
          <ac:chgData name="Phil Gaiter" userId="9fb589d0-0ae9-439a-a609-dee8be76dd45" providerId="ADAL" clId="{A38298A2-C63B-4C65-8B77-00DF0F9CA527}" dt="2023-01-11T09:38:20.423" v="883" actId="1076"/>
          <ac:spMkLst>
            <pc:docMk/>
            <pc:sldMk cId="0" sldId="274"/>
            <ac:spMk id="13" creationId="{00000000-0000-0000-0000-000000000000}"/>
          </ac:spMkLst>
        </pc:spChg>
        <pc:spChg chg="mod">
          <ac:chgData name="Phil Gaiter" userId="9fb589d0-0ae9-439a-a609-dee8be76dd45" providerId="ADAL" clId="{A38298A2-C63B-4C65-8B77-00DF0F9CA527}" dt="2023-01-11T09:40:20.623" v="949" actId="207"/>
          <ac:spMkLst>
            <pc:docMk/>
            <pc:sldMk cId="0" sldId="274"/>
            <ac:spMk id="14" creationId="{00000000-0000-0000-0000-000000000000}"/>
          </ac:spMkLst>
        </pc:spChg>
        <pc:graphicFrameChg chg="add mod modGraphic">
          <ac:chgData name="Phil Gaiter" userId="9fb589d0-0ae9-439a-a609-dee8be76dd45" providerId="ADAL" clId="{A38298A2-C63B-4C65-8B77-00DF0F9CA527}" dt="2023-01-11T09:40:33.110" v="950" actId="20577"/>
          <ac:graphicFrameMkLst>
            <pc:docMk/>
            <pc:sldMk cId="0" sldId="274"/>
            <ac:graphicFrameMk id="3" creationId="{47E3DE47-7955-7BF7-17CD-779C3B606652}"/>
          </ac:graphicFrameMkLst>
        </pc:graphicFrameChg>
        <pc:picChg chg="del mod">
          <ac:chgData name="Phil Gaiter" userId="9fb589d0-0ae9-439a-a609-dee8be76dd45" providerId="ADAL" clId="{A38298A2-C63B-4C65-8B77-00DF0F9CA527}" dt="2023-01-11T09:36:58.153" v="872" actId="478"/>
          <ac:picMkLst>
            <pc:docMk/>
            <pc:sldMk cId="0" sldId="274"/>
            <ac:picMk id="10244" creationId="{00000000-0000-0000-0000-000000000000}"/>
          </ac:picMkLst>
        </pc:picChg>
      </pc:sldChg>
      <pc:sldChg chg="addSp delSp modSp mod">
        <pc:chgData name="Phil Gaiter" userId="9fb589d0-0ae9-439a-a609-dee8be76dd45" providerId="ADAL" clId="{A38298A2-C63B-4C65-8B77-00DF0F9CA527}" dt="2023-01-11T10:24:31.759" v="1449" actId="1076"/>
        <pc:sldMkLst>
          <pc:docMk/>
          <pc:sldMk cId="0" sldId="277"/>
        </pc:sldMkLst>
        <pc:spChg chg="mod">
          <ac:chgData name="Phil Gaiter" userId="9fb589d0-0ae9-439a-a609-dee8be76dd45" providerId="ADAL" clId="{A38298A2-C63B-4C65-8B77-00DF0F9CA527}" dt="2023-01-11T10:16:07.940" v="1388" actId="1076"/>
          <ac:spMkLst>
            <pc:docMk/>
            <pc:sldMk cId="0" sldId="277"/>
            <ac:spMk id="5" creationId="{87AFECE3-1236-48CE-BB99-B6DBCD9B7A12}"/>
          </ac:spMkLst>
        </pc:spChg>
        <pc:spChg chg="mod">
          <ac:chgData name="Phil Gaiter" userId="9fb589d0-0ae9-439a-a609-dee8be76dd45" providerId="ADAL" clId="{A38298A2-C63B-4C65-8B77-00DF0F9CA527}" dt="2023-01-11T10:18:20.537" v="1403" actId="1076"/>
          <ac:spMkLst>
            <pc:docMk/>
            <pc:sldMk cId="0" sldId="277"/>
            <ac:spMk id="14339" creationId="{00000000-0000-0000-0000-000000000000}"/>
          </ac:spMkLst>
        </pc:spChg>
        <pc:picChg chg="add mod">
          <ac:chgData name="Phil Gaiter" userId="9fb589d0-0ae9-439a-a609-dee8be76dd45" providerId="ADAL" clId="{A38298A2-C63B-4C65-8B77-00DF0F9CA527}" dt="2023-01-11T10:24:31.759" v="1449" actId="1076"/>
          <ac:picMkLst>
            <pc:docMk/>
            <pc:sldMk cId="0" sldId="277"/>
            <ac:picMk id="2" creationId="{C99E5560-9FD9-63EE-962E-E83722384158}"/>
          </ac:picMkLst>
        </pc:picChg>
        <pc:picChg chg="add mod modCrop">
          <ac:chgData name="Phil Gaiter" userId="9fb589d0-0ae9-439a-a609-dee8be76dd45" providerId="ADAL" clId="{A38298A2-C63B-4C65-8B77-00DF0F9CA527}" dt="2023-01-11T10:18:27.361" v="1404" actId="1076"/>
          <ac:picMkLst>
            <pc:docMk/>
            <pc:sldMk cId="0" sldId="277"/>
            <ac:picMk id="3" creationId="{6917306D-AFF7-C71F-4139-BA83B7115FFA}"/>
          </ac:picMkLst>
        </pc:picChg>
        <pc:picChg chg="del">
          <ac:chgData name="Phil Gaiter" userId="9fb589d0-0ae9-439a-a609-dee8be76dd45" providerId="ADAL" clId="{A38298A2-C63B-4C65-8B77-00DF0F9CA527}" dt="2023-01-11T10:10:35.538" v="1347" actId="478"/>
          <ac:picMkLst>
            <pc:docMk/>
            <pc:sldMk cId="0" sldId="277"/>
            <ac:picMk id="4" creationId="{4C3E7DDC-CDD2-4D24-BF87-4979435012A8}"/>
          </ac:picMkLst>
        </pc:picChg>
      </pc:sldChg>
      <pc:sldChg chg="addSp delSp modSp mod">
        <pc:chgData name="Phil Gaiter" userId="9fb589d0-0ae9-439a-a609-dee8be76dd45" providerId="ADAL" clId="{A38298A2-C63B-4C65-8B77-00DF0F9CA527}" dt="2023-01-11T12:27:38.997" v="3074" actId="1076"/>
        <pc:sldMkLst>
          <pc:docMk/>
          <pc:sldMk cId="1302773241" sldId="279"/>
        </pc:sldMkLst>
        <pc:spChg chg="mod">
          <ac:chgData name="Phil Gaiter" userId="9fb589d0-0ae9-439a-a609-dee8be76dd45" providerId="ADAL" clId="{A38298A2-C63B-4C65-8B77-00DF0F9CA527}" dt="2023-01-11T12:27:30.762" v="3071" actId="1076"/>
          <ac:spMkLst>
            <pc:docMk/>
            <pc:sldMk cId="1302773241" sldId="279"/>
            <ac:spMk id="2050" creationId="{00000000-0000-0000-0000-000000000000}"/>
          </ac:spMkLst>
        </pc:spChg>
        <pc:picChg chg="add mod">
          <ac:chgData name="Phil Gaiter" userId="9fb589d0-0ae9-439a-a609-dee8be76dd45" providerId="ADAL" clId="{A38298A2-C63B-4C65-8B77-00DF0F9CA527}" dt="2023-01-11T12:27:38.997" v="3074" actId="1076"/>
          <ac:picMkLst>
            <pc:docMk/>
            <pc:sldMk cId="1302773241" sldId="279"/>
            <ac:picMk id="3" creationId="{30F3C502-F12B-0DE3-FEE4-44E7999E662F}"/>
          </ac:picMkLst>
        </pc:picChg>
        <pc:picChg chg="del">
          <ac:chgData name="Phil Gaiter" userId="9fb589d0-0ae9-439a-a609-dee8be76dd45" providerId="ADAL" clId="{A38298A2-C63B-4C65-8B77-00DF0F9CA527}" dt="2023-01-11T12:26:41.678" v="2985" actId="478"/>
          <ac:picMkLst>
            <pc:docMk/>
            <pc:sldMk cId="1302773241" sldId="279"/>
            <ac:picMk id="2051" creationId="{00000000-0000-0000-0000-000000000000}"/>
          </ac:picMkLst>
        </pc:picChg>
      </pc:sldChg>
      <pc:sldChg chg="addSp modSp mod">
        <pc:chgData name="Phil Gaiter" userId="9fb589d0-0ae9-439a-a609-dee8be76dd45" providerId="ADAL" clId="{A38298A2-C63B-4C65-8B77-00DF0F9CA527}" dt="2023-01-11T12:26:07.199" v="2984" actId="113"/>
        <pc:sldMkLst>
          <pc:docMk/>
          <pc:sldMk cId="1622586392" sldId="281"/>
        </pc:sldMkLst>
        <pc:spChg chg="mod">
          <ac:chgData name="Phil Gaiter" userId="9fb589d0-0ae9-439a-a609-dee8be76dd45" providerId="ADAL" clId="{A38298A2-C63B-4C65-8B77-00DF0F9CA527}" dt="2023-01-11T12:25:36.460" v="2981" actId="113"/>
          <ac:spMkLst>
            <pc:docMk/>
            <pc:sldMk cId="1622586392" sldId="281"/>
            <ac:spMk id="2" creationId="{00000000-0000-0000-0000-000000000000}"/>
          </ac:spMkLst>
        </pc:spChg>
        <pc:spChg chg="add mod">
          <ac:chgData name="Phil Gaiter" userId="9fb589d0-0ae9-439a-a609-dee8be76dd45" providerId="ADAL" clId="{A38298A2-C63B-4C65-8B77-00DF0F9CA527}" dt="2023-01-11T12:26:07.199" v="2984" actId="113"/>
          <ac:spMkLst>
            <pc:docMk/>
            <pc:sldMk cId="1622586392" sldId="281"/>
            <ac:spMk id="3" creationId="{E9F7878D-8749-2CC6-DD57-8DC6662B368A}"/>
          </ac:spMkLst>
        </pc:spChg>
        <pc:spChg chg="add mod">
          <ac:chgData name="Phil Gaiter" userId="9fb589d0-0ae9-439a-a609-dee8be76dd45" providerId="ADAL" clId="{A38298A2-C63B-4C65-8B77-00DF0F9CA527}" dt="2023-01-11T12:25:05.204" v="2980" actId="20577"/>
          <ac:spMkLst>
            <pc:docMk/>
            <pc:sldMk cId="1622586392" sldId="281"/>
            <ac:spMk id="6" creationId="{390B698A-8C63-9196-0527-A5648E63D2C9}"/>
          </ac:spMkLst>
        </pc:spChg>
        <pc:spChg chg="mod">
          <ac:chgData name="Phil Gaiter" userId="9fb589d0-0ae9-439a-a609-dee8be76dd45" providerId="ADAL" clId="{A38298A2-C63B-4C65-8B77-00DF0F9CA527}" dt="2023-01-11T08:30:35.881" v="489" actId="1076"/>
          <ac:spMkLst>
            <pc:docMk/>
            <pc:sldMk cId="1622586392" sldId="281"/>
            <ac:spMk id="8" creationId="{D2D4F2A3-0572-4747-86EF-FC9AB8066B6A}"/>
          </ac:spMkLst>
        </pc:spChg>
        <pc:spChg chg="mod">
          <ac:chgData name="Phil Gaiter" userId="9fb589d0-0ae9-439a-a609-dee8be76dd45" providerId="ADAL" clId="{A38298A2-C63B-4C65-8B77-00DF0F9CA527}" dt="2023-01-11T12:24:15.654" v="2973" actId="14100"/>
          <ac:spMkLst>
            <pc:docMk/>
            <pc:sldMk cId="1622586392" sldId="281"/>
            <ac:spMk id="13" creationId="{E65FCB04-8C67-494E-B2B6-BE6908DB3D0B}"/>
          </ac:spMkLst>
        </pc:spChg>
      </pc:sldChg>
      <pc:sldChg chg="modSp del mod">
        <pc:chgData name="Phil Gaiter" userId="9fb589d0-0ae9-439a-a609-dee8be76dd45" providerId="ADAL" clId="{A38298A2-C63B-4C65-8B77-00DF0F9CA527}" dt="2023-01-11T13:12:50.599" v="4107" actId="2696"/>
        <pc:sldMkLst>
          <pc:docMk/>
          <pc:sldMk cId="1298928644" sldId="291"/>
        </pc:sldMkLst>
        <pc:spChg chg="mod">
          <ac:chgData name="Phil Gaiter" userId="9fb589d0-0ae9-439a-a609-dee8be76dd45" providerId="ADAL" clId="{A38298A2-C63B-4C65-8B77-00DF0F9CA527}" dt="2023-01-09T16:36:07.350" v="86" actId="20577"/>
          <ac:spMkLst>
            <pc:docMk/>
            <pc:sldMk cId="1298928644" sldId="291"/>
            <ac:spMk id="5123" creationId="{00000000-0000-0000-0000-000000000000}"/>
          </ac:spMkLst>
        </pc:spChg>
      </pc:sldChg>
      <pc:sldChg chg="del">
        <pc:chgData name="Phil Gaiter" userId="9fb589d0-0ae9-439a-a609-dee8be76dd45" providerId="ADAL" clId="{A38298A2-C63B-4C65-8B77-00DF0F9CA527}" dt="2023-01-11T13:13:02.562" v="4108" actId="2696"/>
        <pc:sldMkLst>
          <pc:docMk/>
          <pc:sldMk cId="1478895326" sldId="291"/>
        </pc:sldMkLst>
      </pc:sldChg>
      <pc:sldChg chg="modSp mod">
        <pc:chgData name="Phil Gaiter" userId="9fb589d0-0ae9-439a-a609-dee8be76dd45" providerId="ADAL" clId="{A38298A2-C63B-4C65-8B77-00DF0F9CA527}" dt="2023-01-09T16:37:48.260" v="96" actId="20577"/>
        <pc:sldMkLst>
          <pc:docMk/>
          <pc:sldMk cId="2162308620" sldId="292"/>
        </pc:sldMkLst>
        <pc:spChg chg="mod">
          <ac:chgData name="Phil Gaiter" userId="9fb589d0-0ae9-439a-a609-dee8be76dd45" providerId="ADAL" clId="{A38298A2-C63B-4C65-8B77-00DF0F9CA527}" dt="2023-01-09T16:37:14.607" v="89" actId="1076"/>
          <ac:spMkLst>
            <pc:docMk/>
            <pc:sldMk cId="2162308620" sldId="292"/>
            <ac:spMk id="7170" creationId="{00000000-0000-0000-0000-000000000000}"/>
          </ac:spMkLst>
        </pc:spChg>
        <pc:spChg chg="mod">
          <ac:chgData name="Phil Gaiter" userId="9fb589d0-0ae9-439a-a609-dee8be76dd45" providerId="ADAL" clId="{A38298A2-C63B-4C65-8B77-00DF0F9CA527}" dt="2023-01-09T16:37:48.260" v="96" actId="20577"/>
          <ac:spMkLst>
            <pc:docMk/>
            <pc:sldMk cId="2162308620" sldId="292"/>
            <ac:spMk id="7171" creationId="{00000000-0000-0000-0000-000000000000}"/>
          </ac:spMkLst>
        </pc:spChg>
      </pc:sldChg>
      <pc:sldChg chg="modSp mod">
        <pc:chgData name="Phil Gaiter" userId="9fb589d0-0ae9-439a-a609-dee8be76dd45" providerId="ADAL" clId="{A38298A2-C63B-4C65-8B77-00DF0F9CA527}" dt="2023-01-11T09:28:05.950" v="692" actId="1076"/>
        <pc:sldMkLst>
          <pc:docMk/>
          <pc:sldMk cId="2697342795" sldId="296"/>
        </pc:sldMkLst>
        <pc:spChg chg="mod">
          <ac:chgData name="Phil Gaiter" userId="9fb589d0-0ae9-439a-a609-dee8be76dd45" providerId="ADAL" clId="{A38298A2-C63B-4C65-8B77-00DF0F9CA527}" dt="2023-01-11T09:27:51.774" v="690" actId="113"/>
          <ac:spMkLst>
            <pc:docMk/>
            <pc:sldMk cId="2697342795" sldId="296"/>
            <ac:spMk id="4099" creationId="{00000000-0000-0000-0000-000000000000}"/>
          </ac:spMkLst>
        </pc:spChg>
        <pc:picChg chg="mod">
          <ac:chgData name="Phil Gaiter" userId="9fb589d0-0ae9-439a-a609-dee8be76dd45" providerId="ADAL" clId="{A38298A2-C63B-4C65-8B77-00DF0F9CA527}" dt="2023-01-11T09:28:05.950" v="692" actId="1076"/>
          <ac:picMkLst>
            <pc:docMk/>
            <pc:sldMk cId="2697342795" sldId="296"/>
            <ac:picMk id="4101" creationId="{00000000-0000-0000-0000-000000000000}"/>
          </ac:picMkLst>
        </pc:picChg>
      </pc:sldChg>
      <pc:sldChg chg="addSp modSp mod">
        <pc:chgData name="Phil Gaiter" userId="9fb589d0-0ae9-439a-a609-dee8be76dd45" providerId="ADAL" clId="{A38298A2-C63B-4C65-8B77-00DF0F9CA527}" dt="2023-01-09T16:52:53.161" v="172" actId="1076"/>
        <pc:sldMkLst>
          <pc:docMk/>
          <pc:sldMk cId="2419257182" sldId="298"/>
        </pc:sldMkLst>
        <pc:spChg chg="mod">
          <ac:chgData name="Phil Gaiter" userId="9fb589d0-0ae9-439a-a609-dee8be76dd45" providerId="ADAL" clId="{A38298A2-C63B-4C65-8B77-00DF0F9CA527}" dt="2023-01-09T16:52:53.161" v="172" actId="1076"/>
          <ac:spMkLst>
            <pc:docMk/>
            <pc:sldMk cId="2419257182" sldId="298"/>
            <ac:spMk id="6" creationId="{00000000-0000-0000-0000-000000000000}"/>
          </ac:spMkLst>
        </pc:spChg>
        <pc:picChg chg="add mod">
          <ac:chgData name="Phil Gaiter" userId="9fb589d0-0ae9-439a-a609-dee8be76dd45" providerId="ADAL" clId="{A38298A2-C63B-4C65-8B77-00DF0F9CA527}" dt="2023-01-09T16:52:33.677" v="169" actId="1076"/>
          <ac:picMkLst>
            <pc:docMk/>
            <pc:sldMk cId="2419257182" sldId="298"/>
            <ac:picMk id="2" creationId="{776AC88A-A250-C2C7-F10D-151E4A56A3FF}"/>
          </ac:picMkLst>
        </pc:picChg>
      </pc:sldChg>
      <pc:sldChg chg="addSp delSp modSp mod">
        <pc:chgData name="Phil Gaiter" userId="9fb589d0-0ae9-439a-a609-dee8be76dd45" providerId="ADAL" clId="{A38298A2-C63B-4C65-8B77-00DF0F9CA527}" dt="2023-01-11T12:25:56.753" v="2983" actId="113"/>
        <pc:sldMkLst>
          <pc:docMk/>
          <pc:sldMk cId="1832486" sldId="305"/>
        </pc:sldMkLst>
        <pc:spChg chg="add mod">
          <ac:chgData name="Phil Gaiter" userId="9fb589d0-0ae9-439a-a609-dee8be76dd45" providerId="ADAL" clId="{A38298A2-C63B-4C65-8B77-00DF0F9CA527}" dt="2023-01-11T12:18:44.756" v="2814" actId="20577"/>
          <ac:spMkLst>
            <pc:docMk/>
            <pc:sldMk cId="1832486" sldId="305"/>
            <ac:spMk id="2" creationId="{884AF0AC-3EB9-ABB7-C31F-924B8C38EF4A}"/>
          </ac:spMkLst>
        </pc:spChg>
        <pc:spChg chg="add del mod">
          <ac:chgData name="Phil Gaiter" userId="9fb589d0-0ae9-439a-a609-dee8be76dd45" providerId="ADAL" clId="{A38298A2-C63B-4C65-8B77-00DF0F9CA527}" dt="2023-01-11T09:01:38.277" v="661" actId="478"/>
          <ac:spMkLst>
            <pc:docMk/>
            <pc:sldMk cId="1832486" sldId="305"/>
            <ac:spMk id="3" creationId="{030908C2-7A91-0C7D-CDEC-90413D2A895C}"/>
          </ac:spMkLst>
        </pc:spChg>
        <pc:spChg chg="del">
          <ac:chgData name="Phil Gaiter" userId="9fb589d0-0ae9-439a-a609-dee8be76dd45" providerId="ADAL" clId="{A38298A2-C63B-4C65-8B77-00DF0F9CA527}" dt="2023-01-09T16:34:32.072" v="79" actId="478"/>
          <ac:spMkLst>
            <pc:docMk/>
            <pc:sldMk cId="1832486" sldId="305"/>
            <ac:spMk id="6" creationId="{00000000-0000-0000-0000-000000000000}"/>
          </ac:spMkLst>
        </pc:spChg>
        <pc:spChg chg="add mod">
          <ac:chgData name="Phil Gaiter" userId="9fb589d0-0ae9-439a-a609-dee8be76dd45" providerId="ADAL" clId="{A38298A2-C63B-4C65-8B77-00DF0F9CA527}" dt="2023-01-11T12:25:56.753" v="2983" actId="113"/>
          <ac:spMkLst>
            <pc:docMk/>
            <pc:sldMk cId="1832486" sldId="305"/>
            <ac:spMk id="6" creationId="{513656F9-B720-14D4-AD99-61462124A425}"/>
          </ac:spMkLst>
        </pc:spChg>
        <pc:spChg chg="mod">
          <ac:chgData name="Phil Gaiter" userId="9fb589d0-0ae9-439a-a609-dee8be76dd45" providerId="ADAL" clId="{A38298A2-C63B-4C65-8B77-00DF0F9CA527}" dt="2023-01-11T12:18:20.759" v="2808" actId="1076"/>
          <ac:spMkLst>
            <pc:docMk/>
            <pc:sldMk cId="1832486" sldId="305"/>
            <ac:spMk id="7" creationId="{F0A3C8C2-CAAB-4267-8FF6-626841A12999}"/>
          </ac:spMkLst>
        </pc:spChg>
        <pc:spChg chg="mod">
          <ac:chgData name="Phil Gaiter" userId="9fb589d0-0ae9-439a-a609-dee8be76dd45" providerId="ADAL" clId="{A38298A2-C63B-4C65-8B77-00DF0F9CA527}" dt="2023-01-11T12:25:51.465" v="2982" actId="113"/>
          <ac:spMkLst>
            <pc:docMk/>
            <pc:sldMk cId="1832486" sldId="305"/>
            <ac:spMk id="8" creationId="{08B53F24-E0A4-4165-A001-DB8D5CB42F46}"/>
          </ac:spMkLst>
        </pc:spChg>
        <pc:spChg chg="add mod">
          <ac:chgData name="Phil Gaiter" userId="9fb589d0-0ae9-439a-a609-dee8be76dd45" providerId="ADAL" clId="{A38298A2-C63B-4C65-8B77-00DF0F9CA527}" dt="2023-01-11T12:24:43.355" v="2977" actId="14100"/>
          <ac:spMkLst>
            <pc:docMk/>
            <pc:sldMk cId="1832486" sldId="305"/>
            <ac:spMk id="9" creationId="{983C9AFF-922F-0ED3-E54C-83D3E1B96A45}"/>
          </ac:spMkLst>
        </pc:spChg>
        <pc:picChg chg="mod">
          <ac:chgData name="Phil Gaiter" userId="9fb589d0-0ae9-439a-a609-dee8be76dd45" providerId="ADAL" clId="{A38298A2-C63B-4C65-8B77-00DF0F9CA527}" dt="2023-01-11T12:18:57.956" v="2816" actId="1076"/>
          <ac:picMkLst>
            <pc:docMk/>
            <pc:sldMk cId="1832486" sldId="305"/>
            <ac:picMk id="4" creationId="{00000000-0000-0000-0000-000000000000}"/>
          </ac:picMkLst>
        </pc:picChg>
      </pc:sldChg>
      <pc:sldChg chg="addSp delSp modSp mod">
        <pc:chgData name="Phil Gaiter" userId="9fb589d0-0ae9-439a-a609-dee8be76dd45" providerId="ADAL" clId="{A38298A2-C63B-4C65-8B77-00DF0F9CA527}" dt="2023-01-11T12:15:47.194" v="2753" actId="207"/>
        <pc:sldMkLst>
          <pc:docMk/>
          <pc:sldMk cId="2064455324" sldId="307"/>
        </pc:sldMkLst>
        <pc:spChg chg="add del mod">
          <ac:chgData name="Phil Gaiter" userId="9fb589d0-0ae9-439a-a609-dee8be76dd45" providerId="ADAL" clId="{A38298A2-C63B-4C65-8B77-00DF0F9CA527}" dt="2023-01-11T11:54:39.581" v="2093" actId="21"/>
          <ac:spMkLst>
            <pc:docMk/>
            <pc:sldMk cId="2064455324" sldId="307"/>
            <ac:spMk id="3" creationId="{6C928C2F-43EA-6928-0BA6-7CAFB5A88EA8}"/>
          </ac:spMkLst>
        </pc:spChg>
        <pc:spChg chg="add mod">
          <ac:chgData name="Phil Gaiter" userId="9fb589d0-0ae9-439a-a609-dee8be76dd45" providerId="ADAL" clId="{A38298A2-C63B-4C65-8B77-00DF0F9CA527}" dt="2023-01-11T12:15:30.957" v="2745" actId="1076"/>
          <ac:spMkLst>
            <pc:docMk/>
            <pc:sldMk cId="2064455324" sldId="307"/>
            <ac:spMk id="4" creationId="{DC2ECE35-9154-B8DE-DA7F-7B1FAE7D8FF6}"/>
          </ac:spMkLst>
        </pc:spChg>
        <pc:spChg chg="add mod">
          <ac:chgData name="Phil Gaiter" userId="9fb589d0-0ae9-439a-a609-dee8be76dd45" providerId="ADAL" clId="{A38298A2-C63B-4C65-8B77-00DF0F9CA527}" dt="2023-01-11T12:14:57.810" v="2733" actId="20577"/>
          <ac:spMkLst>
            <pc:docMk/>
            <pc:sldMk cId="2064455324" sldId="307"/>
            <ac:spMk id="5" creationId="{CA599D39-2914-4DF0-DDDF-32D6FB050961}"/>
          </ac:spMkLst>
        </pc:spChg>
        <pc:spChg chg="add mod">
          <ac:chgData name="Phil Gaiter" userId="9fb589d0-0ae9-439a-a609-dee8be76dd45" providerId="ADAL" clId="{A38298A2-C63B-4C65-8B77-00DF0F9CA527}" dt="2023-01-11T12:14:11.641" v="2714" actId="207"/>
          <ac:spMkLst>
            <pc:docMk/>
            <pc:sldMk cId="2064455324" sldId="307"/>
            <ac:spMk id="6" creationId="{822385C4-6734-FD09-918B-00E9821B7B59}"/>
          </ac:spMkLst>
        </pc:spChg>
        <pc:spChg chg="add mod">
          <ac:chgData name="Phil Gaiter" userId="9fb589d0-0ae9-439a-a609-dee8be76dd45" providerId="ADAL" clId="{A38298A2-C63B-4C65-8B77-00DF0F9CA527}" dt="2023-01-11T12:14:28.425" v="2722" actId="14100"/>
          <ac:spMkLst>
            <pc:docMk/>
            <pc:sldMk cId="2064455324" sldId="307"/>
            <ac:spMk id="7" creationId="{976EC9EE-CE74-8887-D0BA-D8EEC2E7D90E}"/>
          </ac:spMkLst>
        </pc:spChg>
        <pc:spChg chg="add mod">
          <ac:chgData name="Phil Gaiter" userId="9fb589d0-0ae9-439a-a609-dee8be76dd45" providerId="ADAL" clId="{A38298A2-C63B-4C65-8B77-00DF0F9CA527}" dt="2023-01-11T12:14:42.482" v="2731" actId="207"/>
          <ac:spMkLst>
            <pc:docMk/>
            <pc:sldMk cId="2064455324" sldId="307"/>
            <ac:spMk id="8" creationId="{0A6A11BA-EEFF-F500-072D-8CD67148AB38}"/>
          </ac:spMkLst>
        </pc:spChg>
        <pc:spChg chg="add mod">
          <ac:chgData name="Phil Gaiter" userId="9fb589d0-0ae9-439a-a609-dee8be76dd45" providerId="ADAL" clId="{A38298A2-C63B-4C65-8B77-00DF0F9CA527}" dt="2023-01-11T12:15:11.732" v="2742" actId="207"/>
          <ac:spMkLst>
            <pc:docMk/>
            <pc:sldMk cId="2064455324" sldId="307"/>
            <ac:spMk id="9" creationId="{80506678-C695-9F88-1B6F-481AE5416FE9}"/>
          </ac:spMkLst>
        </pc:spChg>
        <pc:spChg chg="add mod">
          <ac:chgData name="Phil Gaiter" userId="9fb589d0-0ae9-439a-a609-dee8be76dd45" providerId="ADAL" clId="{A38298A2-C63B-4C65-8B77-00DF0F9CA527}" dt="2023-01-11T12:15:47.194" v="2753" actId="207"/>
          <ac:spMkLst>
            <pc:docMk/>
            <pc:sldMk cId="2064455324" sldId="307"/>
            <ac:spMk id="10" creationId="{78C33F21-E941-5B8E-CA43-02115D0F5AC5}"/>
          </ac:spMkLst>
        </pc:spChg>
      </pc:sldChg>
      <pc:sldChg chg="delSp modSp mod">
        <pc:chgData name="Phil Gaiter" userId="9fb589d0-0ae9-439a-a609-dee8be76dd45" providerId="ADAL" clId="{A38298A2-C63B-4C65-8B77-00DF0F9CA527}" dt="2023-01-09T17:27:09.529" v="352" actId="1076"/>
        <pc:sldMkLst>
          <pc:docMk/>
          <pc:sldMk cId="2700848776" sldId="314"/>
        </pc:sldMkLst>
        <pc:spChg chg="mod">
          <ac:chgData name="Phil Gaiter" userId="9fb589d0-0ae9-439a-a609-dee8be76dd45" providerId="ADAL" clId="{A38298A2-C63B-4C65-8B77-00DF0F9CA527}" dt="2023-01-09T17:27:09.529" v="352" actId="1076"/>
          <ac:spMkLst>
            <pc:docMk/>
            <pc:sldMk cId="2700848776" sldId="314"/>
            <ac:spMk id="3" creationId="{00000000-0000-0000-0000-000000000000}"/>
          </ac:spMkLst>
        </pc:spChg>
        <pc:spChg chg="mod">
          <ac:chgData name="Phil Gaiter" userId="9fb589d0-0ae9-439a-a609-dee8be76dd45" providerId="ADAL" clId="{A38298A2-C63B-4C65-8B77-00DF0F9CA527}" dt="2023-01-09T17:26:15.069" v="350" actId="1076"/>
          <ac:spMkLst>
            <pc:docMk/>
            <pc:sldMk cId="2700848776" sldId="314"/>
            <ac:spMk id="4" creationId="{00000000-0000-0000-0000-000000000000}"/>
          </ac:spMkLst>
        </pc:spChg>
        <pc:spChg chg="del">
          <ac:chgData name="Phil Gaiter" userId="9fb589d0-0ae9-439a-a609-dee8be76dd45" providerId="ADAL" clId="{A38298A2-C63B-4C65-8B77-00DF0F9CA527}" dt="2023-01-09T17:26:09.873" v="349" actId="478"/>
          <ac:spMkLst>
            <pc:docMk/>
            <pc:sldMk cId="2700848776" sldId="314"/>
            <ac:spMk id="5" creationId="{E8783B49-B019-44B3-AE6F-16E039D05FE4}"/>
          </ac:spMkLst>
        </pc:spChg>
      </pc:sldChg>
      <pc:sldChg chg="modSp del mod">
        <pc:chgData name="Phil Gaiter" userId="9fb589d0-0ae9-439a-a609-dee8be76dd45" providerId="ADAL" clId="{A38298A2-C63B-4C65-8B77-00DF0F9CA527}" dt="2023-01-11T10:45:38.626" v="1777" actId="2696"/>
        <pc:sldMkLst>
          <pc:docMk/>
          <pc:sldMk cId="751341944" sldId="315"/>
        </pc:sldMkLst>
        <pc:spChg chg="mod">
          <ac:chgData name="Phil Gaiter" userId="9fb589d0-0ae9-439a-a609-dee8be76dd45" providerId="ADAL" clId="{A38298A2-C63B-4C65-8B77-00DF0F9CA527}" dt="2023-01-11T10:45:00.621" v="1776" actId="12"/>
          <ac:spMkLst>
            <pc:docMk/>
            <pc:sldMk cId="751341944" sldId="315"/>
            <ac:spMk id="3" creationId="{00000000-0000-0000-0000-000000000000}"/>
          </ac:spMkLst>
        </pc:spChg>
        <pc:spChg chg="mod">
          <ac:chgData name="Phil Gaiter" userId="9fb589d0-0ae9-439a-a609-dee8be76dd45" providerId="ADAL" clId="{A38298A2-C63B-4C65-8B77-00DF0F9CA527}" dt="2023-01-09T17:28:15.260" v="356" actId="20577"/>
          <ac:spMkLst>
            <pc:docMk/>
            <pc:sldMk cId="751341944" sldId="315"/>
            <ac:spMk id="4" creationId="{00000000-0000-0000-0000-000000000000}"/>
          </ac:spMkLst>
        </pc:spChg>
      </pc:sldChg>
      <pc:sldChg chg="addSp delSp modSp mod">
        <pc:chgData name="Phil Gaiter" userId="9fb589d0-0ae9-439a-a609-dee8be76dd45" providerId="ADAL" clId="{A38298A2-C63B-4C65-8B77-00DF0F9CA527}" dt="2023-01-11T17:00:33.246" v="4219" actId="1076"/>
        <pc:sldMkLst>
          <pc:docMk/>
          <pc:sldMk cId="825261919" sldId="318"/>
        </pc:sldMkLst>
        <pc:spChg chg="mod">
          <ac:chgData name="Phil Gaiter" userId="9fb589d0-0ae9-439a-a609-dee8be76dd45" providerId="ADAL" clId="{A38298A2-C63B-4C65-8B77-00DF0F9CA527}" dt="2023-01-11T17:00:26.742" v="4218" actId="255"/>
          <ac:spMkLst>
            <pc:docMk/>
            <pc:sldMk cId="825261919" sldId="318"/>
            <ac:spMk id="3" creationId="{00000000-0000-0000-0000-000000000000}"/>
          </ac:spMkLst>
        </pc:spChg>
        <pc:picChg chg="add mod">
          <ac:chgData name="Phil Gaiter" userId="9fb589d0-0ae9-439a-a609-dee8be76dd45" providerId="ADAL" clId="{A38298A2-C63B-4C65-8B77-00DF0F9CA527}" dt="2023-01-11T17:00:33.246" v="4219" actId="1076"/>
          <ac:picMkLst>
            <pc:docMk/>
            <pc:sldMk cId="825261919" sldId="318"/>
            <ac:picMk id="2" creationId="{1A01A4C8-7048-0777-DD55-52764A09742E}"/>
          </ac:picMkLst>
        </pc:picChg>
        <pc:picChg chg="del">
          <ac:chgData name="Phil Gaiter" userId="9fb589d0-0ae9-439a-a609-dee8be76dd45" providerId="ADAL" clId="{A38298A2-C63B-4C65-8B77-00DF0F9CA527}" dt="2023-01-11T16:59:01.986" v="4164" actId="478"/>
          <ac:picMkLst>
            <pc:docMk/>
            <pc:sldMk cId="825261919" sldId="318"/>
            <ac:picMk id="5" creationId="{08CBA01B-3D0D-42FD-8D17-A65063BFE808}"/>
          </ac:picMkLst>
        </pc:picChg>
      </pc:sldChg>
      <pc:sldChg chg="addSp delSp modSp mod">
        <pc:chgData name="Phil Gaiter" userId="9fb589d0-0ae9-439a-a609-dee8be76dd45" providerId="ADAL" clId="{A38298A2-C63B-4C65-8B77-00DF0F9CA527}" dt="2023-01-11T09:45:28.623" v="993" actId="1076"/>
        <pc:sldMkLst>
          <pc:docMk/>
          <pc:sldMk cId="1335013597" sldId="320"/>
        </pc:sldMkLst>
        <pc:picChg chg="del mod">
          <ac:chgData name="Phil Gaiter" userId="9fb589d0-0ae9-439a-a609-dee8be76dd45" providerId="ADAL" clId="{A38298A2-C63B-4C65-8B77-00DF0F9CA527}" dt="2023-01-11T09:43:56.326" v="951" actId="478"/>
          <ac:picMkLst>
            <pc:docMk/>
            <pc:sldMk cId="1335013597" sldId="320"/>
            <ac:picMk id="2" creationId="{00000000-0000-0000-0000-000000000000}"/>
          </ac:picMkLst>
        </pc:picChg>
        <pc:picChg chg="add mod">
          <ac:chgData name="Phil Gaiter" userId="9fb589d0-0ae9-439a-a609-dee8be76dd45" providerId="ADAL" clId="{A38298A2-C63B-4C65-8B77-00DF0F9CA527}" dt="2023-01-11T09:45:28.623" v="993" actId="1076"/>
          <ac:picMkLst>
            <pc:docMk/>
            <pc:sldMk cId="1335013597" sldId="320"/>
            <ac:picMk id="4" creationId="{81E33F2D-8041-E3CC-9621-F09ACB1156B5}"/>
          </ac:picMkLst>
        </pc:picChg>
      </pc:sldChg>
      <pc:sldChg chg="del">
        <pc:chgData name="Phil Gaiter" userId="9fb589d0-0ae9-439a-a609-dee8be76dd45" providerId="ADAL" clId="{A38298A2-C63B-4C65-8B77-00DF0F9CA527}" dt="2023-01-11T10:42:21.955" v="1775" actId="2696"/>
        <pc:sldMkLst>
          <pc:docMk/>
          <pc:sldMk cId="912915582" sldId="326"/>
        </pc:sldMkLst>
      </pc:sldChg>
      <pc:sldChg chg="addSp delSp modSp mod">
        <pc:chgData name="Phil Gaiter" userId="9fb589d0-0ae9-439a-a609-dee8be76dd45" providerId="ADAL" clId="{A38298A2-C63B-4C65-8B77-00DF0F9CA527}" dt="2023-01-11T09:58:17.950" v="1174" actId="1076"/>
        <pc:sldMkLst>
          <pc:docMk/>
          <pc:sldMk cId="1129623645" sldId="337"/>
        </pc:sldMkLst>
        <pc:spChg chg="mod">
          <ac:chgData name="Phil Gaiter" userId="9fb589d0-0ae9-439a-a609-dee8be76dd45" providerId="ADAL" clId="{A38298A2-C63B-4C65-8B77-00DF0F9CA527}" dt="2023-01-11T09:58:01.131" v="1170" actId="1076"/>
          <ac:spMkLst>
            <pc:docMk/>
            <pc:sldMk cId="1129623645" sldId="337"/>
            <ac:spMk id="4" creationId="{14FDF8BC-81C2-4051-8481-D1039DE65159}"/>
          </ac:spMkLst>
        </pc:spChg>
        <pc:spChg chg="mod">
          <ac:chgData name="Phil Gaiter" userId="9fb589d0-0ae9-439a-a609-dee8be76dd45" providerId="ADAL" clId="{A38298A2-C63B-4C65-8B77-00DF0F9CA527}" dt="2023-01-11T09:56:38.863" v="1162" actId="1076"/>
          <ac:spMkLst>
            <pc:docMk/>
            <pc:sldMk cId="1129623645" sldId="337"/>
            <ac:spMk id="5" creationId="{B9E27D8C-9608-4ABE-BA3B-E0A606C0D0F8}"/>
          </ac:spMkLst>
        </pc:spChg>
        <pc:picChg chg="add mod">
          <ac:chgData name="Phil Gaiter" userId="9fb589d0-0ae9-439a-a609-dee8be76dd45" providerId="ADAL" clId="{A38298A2-C63B-4C65-8B77-00DF0F9CA527}" dt="2023-01-11T09:58:17.950" v="1174" actId="1076"/>
          <ac:picMkLst>
            <pc:docMk/>
            <pc:sldMk cId="1129623645" sldId="337"/>
            <ac:picMk id="2" creationId="{1B260A66-736A-815D-5797-F6B35E909732}"/>
          </ac:picMkLst>
        </pc:picChg>
        <pc:picChg chg="del">
          <ac:chgData name="Phil Gaiter" userId="9fb589d0-0ae9-439a-a609-dee8be76dd45" providerId="ADAL" clId="{A38298A2-C63B-4C65-8B77-00DF0F9CA527}" dt="2023-01-11T09:52:09.511" v="996" actId="478"/>
          <ac:picMkLst>
            <pc:docMk/>
            <pc:sldMk cId="1129623645" sldId="337"/>
            <ac:picMk id="3" creationId="{FC55AB04-A0BF-4D5F-ADEB-E385BECD4BA9}"/>
          </ac:picMkLst>
        </pc:picChg>
        <pc:picChg chg="add mod">
          <ac:chgData name="Phil Gaiter" userId="9fb589d0-0ae9-439a-a609-dee8be76dd45" providerId="ADAL" clId="{A38298A2-C63B-4C65-8B77-00DF0F9CA527}" dt="2023-01-11T09:58:13.614" v="1173" actId="14100"/>
          <ac:picMkLst>
            <pc:docMk/>
            <pc:sldMk cId="1129623645" sldId="337"/>
            <ac:picMk id="6" creationId="{628C3118-6657-AAB2-DC66-74D14182A997}"/>
          </ac:picMkLst>
        </pc:picChg>
      </pc:sldChg>
      <pc:sldChg chg="addSp delSp modSp mod">
        <pc:chgData name="Phil Gaiter" userId="9fb589d0-0ae9-439a-a609-dee8be76dd45" providerId="ADAL" clId="{A38298A2-C63B-4C65-8B77-00DF0F9CA527}" dt="2023-01-11T10:09:25.404" v="1346" actId="1076"/>
        <pc:sldMkLst>
          <pc:docMk/>
          <pc:sldMk cId="1061475357" sldId="338"/>
        </pc:sldMkLst>
        <pc:spChg chg="mod">
          <ac:chgData name="Phil Gaiter" userId="9fb589d0-0ae9-439a-a609-dee8be76dd45" providerId="ADAL" clId="{A38298A2-C63B-4C65-8B77-00DF0F9CA527}" dt="2023-01-11T10:06:31.660" v="1328" actId="1076"/>
          <ac:spMkLst>
            <pc:docMk/>
            <pc:sldMk cId="1061475357" sldId="338"/>
            <ac:spMk id="5" creationId="{A2F7BE06-8188-4446-97F8-CDEB85375D69}"/>
          </ac:spMkLst>
        </pc:spChg>
        <pc:picChg chg="del">
          <ac:chgData name="Phil Gaiter" userId="9fb589d0-0ae9-439a-a609-dee8be76dd45" providerId="ADAL" clId="{A38298A2-C63B-4C65-8B77-00DF0F9CA527}" dt="2023-01-11T10:02:45.385" v="1175" actId="478"/>
          <ac:picMkLst>
            <pc:docMk/>
            <pc:sldMk cId="1061475357" sldId="338"/>
            <ac:picMk id="2" creationId="{FB6FB09D-2451-423A-A953-CF440F294C57}"/>
          </ac:picMkLst>
        </pc:picChg>
        <pc:picChg chg="add mod modCrop">
          <ac:chgData name="Phil Gaiter" userId="9fb589d0-0ae9-439a-a609-dee8be76dd45" providerId="ADAL" clId="{A38298A2-C63B-4C65-8B77-00DF0F9CA527}" dt="2023-01-11T10:07:26.665" v="1339" actId="1076"/>
          <ac:picMkLst>
            <pc:docMk/>
            <pc:sldMk cId="1061475357" sldId="338"/>
            <ac:picMk id="3" creationId="{EC226FBC-EE44-B679-4DE2-EDBECA8AC88D}"/>
          </ac:picMkLst>
        </pc:picChg>
        <pc:picChg chg="add mod">
          <ac:chgData name="Phil Gaiter" userId="9fb589d0-0ae9-439a-a609-dee8be76dd45" providerId="ADAL" clId="{A38298A2-C63B-4C65-8B77-00DF0F9CA527}" dt="2023-01-11T10:09:15.710" v="1345" actId="1076"/>
          <ac:picMkLst>
            <pc:docMk/>
            <pc:sldMk cId="1061475357" sldId="338"/>
            <ac:picMk id="4" creationId="{B8F5EE25-852B-BBF3-D2CC-51DBDDBE652D}"/>
          </ac:picMkLst>
        </pc:picChg>
        <pc:picChg chg="add del">
          <ac:chgData name="Phil Gaiter" userId="9fb589d0-0ae9-439a-a609-dee8be76dd45" providerId="ADAL" clId="{A38298A2-C63B-4C65-8B77-00DF0F9CA527}" dt="2023-01-11T10:08:36.438" v="1342" actId="22"/>
          <ac:picMkLst>
            <pc:docMk/>
            <pc:sldMk cId="1061475357" sldId="338"/>
            <ac:picMk id="8" creationId="{4DC30A49-A2D2-F95A-A1CB-3246B0F71880}"/>
          </ac:picMkLst>
        </pc:picChg>
        <pc:picChg chg="add mod">
          <ac:chgData name="Phil Gaiter" userId="9fb589d0-0ae9-439a-a609-dee8be76dd45" providerId="ADAL" clId="{A38298A2-C63B-4C65-8B77-00DF0F9CA527}" dt="2023-01-11T10:09:25.404" v="1346" actId="1076"/>
          <ac:picMkLst>
            <pc:docMk/>
            <pc:sldMk cId="1061475357" sldId="338"/>
            <ac:picMk id="9" creationId="{C17BBBCA-FBF0-4793-3666-BF278212507D}"/>
          </ac:picMkLst>
        </pc:picChg>
      </pc:sldChg>
      <pc:sldChg chg="addSp delSp modSp mod">
        <pc:chgData name="Phil Gaiter" userId="9fb589d0-0ae9-439a-a609-dee8be76dd45" providerId="ADAL" clId="{A38298A2-C63B-4C65-8B77-00DF0F9CA527}" dt="2023-01-11T10:42:08.885" v="1774" actId="1076"/>
        <pc:sldMkLst>
          <pc:docMk/>
          <pc:sldMk cId="3156136344" sldId="339"/>
        </pc:sldMkLst>
        <pc:spChg chg="mod">
          <ac:chgData name="Phil Gaiter" userId="9fb589d0-0ae9-439a-a609-dee8be76dd45" providerId="ADAL" clId="{A38298A2-C63B-4C65-8B77-00DF0F9CA527}" dt="2023-01-11T10:41:42.712" v="1766" actId="1076"/>
          <ac:spMkLst>
            <pc:docMk/>
            <pc:sldMk cId="3156136344" sldId="339"/>
            <ac:spMk id="5" creationId="{B37EE5A0-8E44-41E5-A14F-D4587566DBF1}"/>
          </ac:spMkLst>
        </pc:spChg>
        <pc:spChg chg="mod">
          <ac:chgData name="Phil Gaiter" userId="9fb589d0-0ae9-439a-a609-dee8be76dd45" providerId="ADAL" clId="{A38298A2-C63B-4C65-8B77-00DF0F9CA527}" dt="2023-01-11T10:40:20.273" v="1737" actId="1076"/>
          <ac:spMkLst>
            <pc:docMk/>
            <pc:sldMk cId="3156136344" sldId="339"/>
            <ac:spMk id="6" creationId="{64812B00-EEAF-4482-99AF-77E2BBA5B664}"/>
          </ac:spMkLst>
        </pc:spChg>
        <pc:picChg chg="add mod">
          <ac:chgData name="Phil Gaiter" userId="9fb589d0-0ae9-439a-a609-dee8be76dd45" providerId="ADAL" clId="{A38298A2-C63B-4C65-8B77-00DF0F9CA527}" dt="2023-01-11T10:42:08.885" v="1774" actId="1076"/>
          <ac:picMkLst>
            <pc:docMk/>
            <pc:sldMk cId="3156136344" sldId="339"/>
            <ac:picMk id="2" creationId="{D1449863-5B11-C321-0B56-9F4B1E1B4C08}"/>
          </ac:picMkLst>
        </pc:picChg>
        <pc:picChg chg="del">
          <ac:chgData name="Phil Gaiter" userId="9fb589d0-0ae9-439a-a609-dee8be76dd45" providerId="ADAL" clId="{A38298A2-C63B-4C65-8B77-00DF0F9CA527}" dt="2023-01-11T10:38:48.814" v="1734" actId="478"/>
          <ac:picMkLst>
            <pc:docMk/>
            <pc:sldMk cId="3156136344" sldId="339"/>
            <ac:picMk id="4" creationId="{F49DEF17-B432-4749-916C-DACFE462C7DC}"/>
          </ac:picMkLst>
        </pc:picChg>
      </pc:sldChg>
      <pc:sldChg chg="modSp mod">
        <pc:chgData name="Phil Gaiter" userId="9fb589d0-0ae9-439a-a609-dee8be76dd45" providerId="ADAL" clId="{A38298A2-C63B-4C65-8B77-00DF0F9CA527}" dt="2023-01-11T09:48:41.217" v="995" actId="13926"/>
        <pc:sldMkLst>
          <pc:docMk/>
          <pc:sldMk cId="1474997800" sldId="340"/>
        </pc:sldMkLst>
        <pc:spChg chg="mod">
          <ac:chgData name="Phil Gaiter" userId="9fb589d0-0ae9-439a-a609-dee8be76dd45" providerId="ADAL" clId="{A38298A2-C63B-4C65-8B77-00DF0F9CA527}" dt="2023-01-11T09:48:41.217" v="995" actId="13926"/>
          <ac:spMkLst>
            <pc:docMk/>
            <pc:sldMk cId="1474997800" sldId="340"/>
            <ac:spMk id="6" creationId="{38E0EFCA-D5EF-44E7-8533-8BBDC89FF514}"/>
          </ac:spMkLst>
        </pc:spChg>
      </pc:sldChg>
      <pc:sldChg chg="addSp delSp modSp new mod">
        <pc:chgData name="Phil Gaiter" userId="9fb589d0-0ae9-439a-a609-dee8be76dd45" providerId="ADAL" clId="{A38298A2-C63B-4C65-8B77-00DF0F9CA527}" dt="2023-01-11T14:14:39.148" v="4163" actId="20577"/>
        <pc:sldMkLst>
          <pc:docMk/>
          <pc:sldMk cId="266933231" sldId="341"/>
        </pc:sldMkLst>
        <pc:spChg chg="add del mod">
          <ac:chgData name="Phil Gaiter" userId="9fb589d0-0ae9-439a-a609-dee8be76dd45" providerId="ADAL" clId="{A38298A2-C63B-4C65-8B77-00DF0F9CA527}" dt="2023-01-11T12:16:25.469" v="2755" actId="478"/>
          <ac:spMkLst>
            <pc:docMk/>
            <pc:sldMk cId="266933231" sldId="341"/>
            <ac:spMk id="2" creationId="{8CE9851B-31F0-C774-5770-E93E65ACD2E0}"/>
          </ac:spMkLst>
        </pc:spChg>
        <pc:spChg chg="add mod">
          <ac:chgData name="Phil Gaiter" userId="9fb589d0-0ae9-439a-a609-dee8be76dd45" providerId="ADAL" clId="{A38298A2-C63B-4C65-8B77-00DF0F9CA527}" dt="2023-01-11T12:46:24.137" v="4099" actId="1076"/>
          <ac:spMkLst>
            <pc:docMk/>
            <pc:sldMk cId="266933231" sldId="341"/>
            <ac:spMk id="3" creationId="{13193503-DB74-97BB-1981-48E43CA42F93}"/>
          </ac:spMkLst>
        </pc:spChg>
        <pc:spChg chg="add mod">
          <ac:chgData name="Phil Gaiter" userId="9fb589d0-0ae9-439a-a609-dee8be76dd45" providerId="ADAL" clId="{A38298A2-C63B-4C65-8B77-00DF0F9CA527}" dt="2023-01-11T14:14:39.148" v="4163" actId="20577"/>
          <ac:spMkLst>
            <pc:docMk/>
            <pc:sldMk cId="266933231" sldId="341"/>
            <ac:spMk id="4" creationId="{26126016-9E95-8329-F7DC-52722C007146}"/>
          </ac:spMkLst>
        </pc:spChg>
      </pc:sldChg>
      <pc:sldChg chg="addSp delSp modSp new mod ord">
        <pc:chgData name="Phil Gaiter" userId="9fb589d0-0ae9-439a-a609-dee8be76dd45" providerId="ADAL" clId="{A38298A2-C63B-4C65-8B77-00DF0F9CA527}" dt="2023-01-12T16:31:54.704" v="4577" actId="403"/>
        <pc:sldMkLst>
          <pc:docMk/>
          <pc:sldMk cId="298424886" sldId="362"/>
        </pc:sldMkLst>
        <pc:spChg chg="add del mod">
          <ac:chgData name="Phil Gaiter" userId="9fb589d0-0ae9-439a-a609-dee8be76dd45" providerId="ADAL" clId="{A38298A2-C63B-4C65-8B77-00DF0F9CA527}" dt="2023-01-12T16:28:30.315" v="4406" actId="478"/>
          <ac:spMkLst>
            <pc:docMk/>
            <pc:sldMk cId="298424886" sldId="362"/>
            <ac:spMk id="4" creationId="{ECA6D038-18BD-4C8E-EC78-DBD9C9AFF7DA}"/>
          </ac:spMkLst>
        </pc:spChg>
        <pc:spChg chg="add mod">
          <ac:chgData name="Phil Gaiter" userId="9fb589d0-0ae9-439a-a609-dee8be76dd45" providerId="ADAL" clId="{A38298A2-C63B-4C65-8B77-00DF0F9CA527}" dt="2023-01-12T16:29:52.074" v="4499" actId="1076"/>
          <ac:spMkLst>
            <pc:docMk/>
            <pc:sldMk cId="298424886" sldId="362"/>
            <ac:spMk id="5" creationId="{99F07062-95B0-10B0-6B57-AF4E3BDFDF21}"/>
          </ac:spMkLst>
        </pc:spChg>
        <pc:spChg chg="add del mod">
          <ac:chgData name="Phil Gaiter" userId="9fb589d0-0ae9-439a-a609-dee8be76dd45" providerId="ADAL" clId="{A38298A2-C63B-4C65-8B77-00DF0F9CA527}" dt="2023-01-12T16:30:34.611" v="4513" actId="478"/>
          <ac:spMkLst>
            <pc:docMk/>
            <pc:sldMk cId="298424886" sldId="362"/>
            <ac:spMk id="6" creationId="{CD01296B-3DAA-758A-D01F-1934F011F554}"/>
          </ac:spMkLst>
        </pc:spChg>
        <pc:spChg chg="add mod">
          <ac:chgData name="Phil Gaiter" userId="9fb589d0-0ae9-439a-a609-dee8be76dd45" providerId="ADAL" clId="{A38298A2-C63B-4C65-8B77-00DF0F9CA527}" dt="2023-01-12T16:31:54.704" v="4577" actId="403"/>
          <ac:spMkLst>
            <pc:docMk/>
            <pc:sldMk cId="298424886" sldId="362"/>
            <ac:spMk id="7" creationId="{C4D330C3-36C9-031B-76B7-A6D1DCBC7327}"/>
          </ac:spMkLst>
        </pc:spChg>
        <pc:picChg chg="add mod">
          <ac:chgData name="Phil Gaiter" userId="9fb589d0-0ae9-439a-a609-dee8be76dd45" providerId="ADAL" clId="{A38298A2-C63B-4C65-8B77-00DF0F9CA527}" dt="2023-01-12T16:27:22.772" v="4395" actId="14100"/>
          <ac:picMkLst>
            <pc:docMk/>
            <pc:sldMk cId="298424886" sldId="362"/>
            <ac:picMk id="2" creationId="{06D6D1BC-08C2-9A9B-B622-FBEEE6388D34}"/>
          </ac:picMkLst>
        </pc:picChg>
        <pc:picChg chg="add mod">
          <ac:chgData name="Phil Gaiter" userId="9fb589d0-0ae9-439a-a609-dee8be76dd45" providerId="ADAL" clId="{A38298A2-C63B-4C65-8B77-00DF0F9CA527}" dt="2023-01-12T16:27:47.555" v="4402" actId="14100"/>
          <ac:picMkLst>
            <pc:docMk/>
            <pc:sldMk cId="298424886" sldId="362"/>
            <ac:picMk id="3" creationId="{38D41465-201B-6406-EE6D-6C38D2BADDCA}"/>
          </ac:picMkLst>
        </pc:picChg>
      </pc:sldChg>
      <pc:sldMasterChg chg="del delSldLayout">
        <pc:chgData name="Phil Gaiter" userId="9fb589d0-0ae9-439a-a609-dee8be76dd45" providerId="ADAL" clId="{A38298A2-C63B-4C65-8B77-00DF0F9CA527}" dt="2023-01-11T10:42:21.955" v="1775" actId="2696"/>
        <pc:sldMasterMkLst>
          <pc:docMk/>
          <pc:sldMasterMk cId="3705625245" sldId="2147483747"/>
        </pc:sldMasterMkLst>
        <pc:sldLayoutChg chg="del">
          <pc:chgData name="Phil Gaiter" userId="9fb589d0-0ae9-439a-a609-dee8be76dd45" providerId="ADAL" clId="{A38298A2-C63B-4C65-8B77-00DF0F9CA527}" dt="2023-01-11T10:42:21.955" v="1775" actId="2696"/>
          <pc:sldLayoutMkLst>
            <pc:docMk/>
            <pc:sldMasterMk cId="3705625245" sldId="2147483747"/>
            <pc:sldLayoutMk cId="749112054" sldId="2147483748"/>
          </pc:sldLayoutMkLst>
        </pc:sldLayoutChg>
        <pc:sldLayoutChg chg="del">
          <pc:chgData name="Phil Gaiter" userId="9fb589d0-0ae9-439a-a609-dee8be76dd45" providerId="ADAL" clId="{A38298A2-C63B-4C65-8B77-00DF0F9CA527}" dt="2023-01-11T10:42:21.955" v="1775" actId="2696"/>
          <pc:sldLayoutMkLst>
            <pc:docMk/>
            <pc:sldMasterMk cId="3705625245" sldId="2147483747"/>
            <pc:sldLayoutMk cId="3116261100" sldId="2147483749"/>
          </pc:sldLayoutMkLst>
        </pc:sldLayoutChg>
        <pc:sldLayoutChg chg="del">
          <pc:chgData name="Phil Gaiter" userId="9fb589d0-0ae9-439a-a609-dee8be76dd45" providerId="ADAL" clId="{A38298A2-C63B-4C65-8B77-00DF0F9CA527}" dt="2023-01-11T10:42:21.955" v="1775" actId="2696"/>
          <pc:sldLayoutMkLst>
            <pc:docMk/>
            <pc:sldMasterMk cId="3705625245" sldId="2147483747"/>
            <pc:sldLayoutMk cId="717711604" sldId="2147483750"/>
          </pc:sldLayoutMkLst>
        </pc:sldLayoutChg>
        <pc:sldLayoutChg chg="del">
          <pc:chgData name="Phil Gaiter" userId="9fb589d0-0ae9-439a-a609-dee8be76dd45" providerId="ADAL" clId="{A38298A2-C63B-4C65-8B77-00DF0F9CA527}" dt="2023-01-11T10:42:21.955" v="1775" actId="2696"/>
          <pc:sldLayoutMkLst>
            <pc:docMk/>
            <pc:sldMasterMk cId="3705625245" sldId="2147483747"/>
            <pc:sldLayoutMk cId="3372356255" sldId="2147483751"/>
          </pc:sldLayoutMkLst>
        </pc:sldLayoutChg>
        <pc:sldLayoutChg chg="del">
          <pc:chgData name="Phil Gaiter" userId="9fb589d0-0ae9-439a-a609-dee8be76dd45" providerId="ADAL" clId="{A38298A2-C63B-4C65-8B77-00DF0F9CA527}" dt="2023-01-11T10:42:21.955" v="1775" actId="2696"/>
          <pc:sldLayoutMkLst>
            <pc:docMk/>
            <pc:sldMasterMk cId="3705625245" sldId="2147483747"/>
            <pc:sldLayoutMk cId="1680402060" sldId="2147483752"/>
          </pc:sldLayoutMkLst>
        </pc:sldLayoutChg>
        <pc:sldLayoutChg chg="del">
          <pc:chgData name="Phil Gaiter" userId="9fb589d0-0ae9-439a-a609-dee8be76dd45" providerId="ADAL" clId="{A38298A2-C63B-4C65-8B77-00DF0F9CA527}" dt="2023-01-11T10:42:21.955" v="1775" actId="2696"/>
          <pc:sldLayoutMkLst>
            <pc:docMk/>
            <pc:sldMasterMk cId="3705625245" sldId="2147483747"/>
            <pc:sldLayoutMk cId="2211106258" sldId="2147483753"/>
          </pc:sldLayoutMkLst>
        </pc:sldLayoutChg>
        <pc:sldLayoutChg chg="del">
          <pc:chgData name="Phil Gaiter" userId="9fb589d0-0ae9-439a-a609-dee8be76dd45" providerId="ADAL" clId="{A38298A2-C63B-4C65-8B77-00DF0F9CA527}" dt="2023-01-11T10:42:21.955" v="1775" actId="2696"/>
          <pc:sldLayoutMkLst>
            <pc:docMk/>
            <pc:sldMasterMk cId="3705625245" sldId="2147483747"/>
            <pc:sldLayoutMk cId="2615661578" sldId="2147483754"/>
          </pc:sldLayoutMkLst>
        </pc:sldLayoutChg>
        <pc:sldLayoutChg chg="del">
          <pc:chgData name="Phil Gaiter" userId="9fb589d0-0ae9-439a-a609-dee8be76dd45" providerId="ADAL" clId="{A38298A2-C63B-4C65-8B77-00DF0F9CA527}" dt="2023-01-11T10:42:21.955" v="1775" actId="2696"/>
          <pc:sldLayoutMkLst>
            <pc:docMk/>
            <pc:sldMasterMk cId="3705625245" sldId="2147483747"/>
            <pc:sldLayoutMk cId="4007527589" sldId="2147483755"/>
          </pc:sldLayoutMkLst>
        </pc:sldLayoutChg>
        <pc:sldLayoutChg chg="del">
          <pc:chgData name="Phil Gaiter" userId="9fb589d0-0ae9-439a-a609-dee8be76dd45" providerId="ADAL" clId="{A38298A2-C63B-4C65-8B77-00DF0F9CA527}" dt="2023-01-11T10:42:21.955" v="1775" actId="2696"/>
          <pc:sldLayoutMkLst>
            <pc:docMk/>
            <pc:sldMasterMk cId="3705625245" sldId="2147483747"/>
            <pc:sldLayoutMk cId="1113614496" sldId="2147483756"/>
          </pc:sldLayoutMkLst>
        </pc:sldLayoutChg>
        <pc:sldLayoutChg chg="del">
          <pc:chgData name="Phil Gaiter" userId="9fb589d0-0ae9-439a-a609-dee8be76dd45" providerId="ADAL" clId="{A38298A2-C63B-4C65-8B77-00DF0F9CA527}" dt="2023-01-11T10:42:21.955" v="1775" actId="2696"/>
          <pc:sldLayoutMkLst>
            <pc:docMk/>
            <pc:sldMasterMk cId="3705625245" sldId="2147483747"/>
            <pc:sldLayoutMk cId="3367477114" sldId="2147483757"/>
          </pc:sldLayoutMkLst>
        </pc:sldLayoutChg>
        <pc:sldLayoutChg chg="del">
          <pc:chgData name="Phil Gaiter" userId="9fb589d0-0ae9-439a-a609-dee8be76dd45" providerId="ADAL" clId="{A38298A2-C63B-4C65-8B77-00DF0F9CA527}" dt="2023-01-11T10:42:21.955" v="1775" actId="2696"/>
          <pc:sldLayoutMkLst>
            <pc:docMk/>
            <pc:sldMasterMk cId="3705625245" sldId="2147483747"/>
            <pc:sldLayoutMk cId="773289227" sldId="214748375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394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775" y="1"/>
            <a:ext cx="2951392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3637"/>
            <a:ext cx="2951394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775" y="9443637"/>
            <a:ext cx="2951392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fld id="{8A006170-CFBA-49BD-88C5-F32AA45152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6473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394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775" y="1"/>
            <a:ext cx="2951392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5963" y="747713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17" y="4721011"/>
            <a:ext cx="5447355" cy="447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37"/>
            <a:ext cx="2951394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775" y="9443637"/>
            <a:ext cx="2951392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fld id="{AA7DCC19-C783-4208-8913-2AFA2BA0A5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8739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7DCC19-C783-4208-8913-2AFA2BA0A573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2668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A7E0D-FD87-47FC-AF44-AF7836C97B5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3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90AEB4E-DF80-4C5A-8FCB-FEC440150A14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484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9A8A89-BB8D-4F03-BD9C-842E47AD70DB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43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9A8A89-BB8D-4F03-BD9C-842E47AD70DB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613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4EF7A-71CD-4DFA-97E8-C68BD37330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51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0256-0A29-49C3-B48C-A6C3754D7F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904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B49A7-B48E-4C33-A857-1CE238FB3E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114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75" indent="0" algn="ctr">
              <a:buNone/>
              <a:defRPr/>
            </a:lvl2pPr>
            <a:lvl3pPr marL="742950" indent="0" algn="ctr">
              <a:buNone/>
              <a:defRPr/>
            </a:lvl3pPr>
            <a:lvl4pPr marL="1114425" indent="0" algn="ctr">
              <a:buNone/>
              <a:defRPr/>
            </a:lvl4pPr>
            <a:lvl5pPr marL="1485900" indent="0" algn="ctr">
              <a:buNone/>
              <a:defRPr/>
            </a:lvl5pPr>
            <a:lvl6pPr marL="1857375" indent="0" algn="ctr">
              <a:buNone/>
              <a:defRPr/>
            </a:lvl6pPr>
            <a:lvl7pPr marL="2228850" indent="0" algn="ctr">
              <a:buNone/>
              <a:defRPr/>
            </a:lvl7pPr>
            <a:lvl8pPr marL="2600325" indent="0" algn="ctr">
              <a:buNone/>
              <a:defRPr/>
            </a:lvl8pPr>
            <a:lvl9pPr marL="29718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8317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341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3422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9193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6585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933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722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006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2008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6308-EEFE-43F7-96F6-E569064D8A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4805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537840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835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1191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75" indent="0" algn="ctr">
              <a:buNone/>
              <a:defRPr/>
            </a:lvl2pPr>
            <a:lvl3pPr marL="742950" indent="0" algn="ctr">
              <a:buNone/>
              <a:defRPr/>
            </a:lvl3pPr>
            <a:lvl4pPr marL="1114425" indent="0" algn="ctr">
              <a:buNone/>
              <a:defRPr/>
            </a:lvl4pPr>
            <a:lvl5pPr marL="1485900" indent="0" algn="ctr">
              <a:buNone/>
              <a:defRPr/>
            </a:lvl5pPr>
            <a:lvl6pPr marL="1857375" indent="0" algn="ctr">
              <a:buNone/>
              <a:defRPr/>
            </a:lvl6pPr>
            <a:lvl7pPr marL="2228850" indent="0" algn="ctr">
              <a:buNone/>
              <a:defRPr/>
            </a:lvl7pPr>
            <a:lvl8pPr marL="2600325" indent="0" algn="ctr">
              <a:buNone/>
              <a:defRPr/>
            </a:lvl8pPr>
            <a:lvl9pPr marL="29718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8506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02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84539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352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299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7643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0420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31279-FA9A-4369-8215-14B95371EB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9347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006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96985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496840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7256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590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4EF7A-71CD-4DFA-97E8-C68BD37330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8614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6308-EEFE-43F7-96F6-E569064D8A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9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31279-FA9A-4369-8215-14B95371EB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3846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DE1A2-77AA-4489-A5D5-091D7C6FE2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6859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53CE-3FEA-4112-9503-858C97108E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79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CEE4-06BD-4716-B5BF-B3BB51B3D9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179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DE1A2-77AA-4489-A5D5-091D7C6FE2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1587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C6E73-565C-4112-957B-F3964864E6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73241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BD000-548F-4652-B778-2033E769F4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99158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9B9B-7EF2-47C4-AD5D-8211887A8B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3429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0256-0A29-49C3-B48C-A6C3754D7F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6183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B49A7-B48E-4C33-A857-1CE238FB3E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2906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6602-FE79-C13A-646E-CC4DA7113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E7B5A-ED82-DE78-5C72-E3AB51230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FE1E6-A6C6-743F-0A13-1DE9C8013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756E1-14E5-3586-FA41-D5C81ECA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1BCAB-327A-1AC9-A108-ED52F420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111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3C6C-0EBD-A9FF-33E4-DA42D8E26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9F289-A657-440A-5D74-D3CF01017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7C9C5-0150-C96C-C01B-E43C08D0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A0822-60CE-F501-2FA1-F019FED1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7B6B6-D6C5-A989-1E35-1D885A9A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401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2CA7F-6964-4C63-306C-1E503FDDD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2A198-1B6A-943F-1472-BFDBFE2BF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7F2B0-B624-82AB-C25A-D9B1B33E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F1019-18C8-1C13-AE27-44822517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77CBE-D08D-1342-F2B4-48A457BB6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374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1B6B8-F576-0277-A8F7-091AA86F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26DD1-F6B5-613D-FDC8-A8916E657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96388-E76F-F603-FBFC-6395F2E98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EEA50-B7E6-9145-639D-00D21D54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6878C-DD87-E66B-9020-CC7AA3669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CF8C9-8A06-B322-E1E0-3FDEB307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523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0708-EEA6-79BB-D93C-9D479663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4B7D0-8B66-87C9-B167-55CF6B9F1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38862-D951-62FA-1603-51BEF0AE9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541F4-7E18-0CE5-F69B-5B872D9B9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A6AB85-23B9-7802-8B73-4137426C6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B9F7AE-5E44-45AF-D86C-82906549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B0D29D-7D47-D83D-A71C-B19766E63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8EF8A-51D8-599A-8AFE-4990CBC8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56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53CE-3FEA-4112-9503-858C97108E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5956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CE6C-4EEE-25F2-B795-4D35913E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1424A-7DE1-9A59-17DB-B5973D92F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394CF-4123-08AC-BB43-121C3D182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60809-713F-A99C-1510-07BD1C7D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356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B36E5E-2912-DEB6-8C27-A8F4DD85F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A28E9-7486-0E79-887C-355AE5363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0BF7F-6509-A055-C494-AFA681ECC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1014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77072-60D9-4F88-15C6-EB5E4B1DB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9B7AF-3ED3-EAE5-878D-0C30EBB29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B0B7C-C98E-20D5-E455-FC84D2AAD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8E84B-5881-B66E-AB3B-F4226B88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8C503-5540-9D0F-371E-E1AC5FA6D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F9D71-50CF-CB68-779C-CB84926C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3314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3582-F442-CF88-82F8-1F4E5338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FB9FCD-FFE6-D38B-D76D-96F94D4B4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56372-F9D0-8394-F3E2-B52EFC46E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4A9F4-55A9-BC7D-5749-8CC5B6E9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12EBF-9F63-04B1-EE69-D31BBD625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A2782-F0EA-4C57-34C1-CDE44C00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9685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C76B-DEC5-711C-1F90-79B62E3A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B4D29-836F-31F6-9E16-256D73F3F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0A14-24CF-E2E8-F350-AD7553C08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1EAC3-ED42-282D-4F88-71E7D144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EF9A3-ABE1-3B9A-7874-40D5F016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000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59EDF-BACC-970F-F9BA-40D9F3996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DE9AB-AE1A-E8CF-5929-FB96FA8B3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CF7B1-62D7-3534-8183-80FC3F2EB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525AF-9155-596A-58DE-97D1A3D8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D8A92-B6A3-CDCA-7B3E-B3CA4276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03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CEE4-06BD-4716-B5BF-B3BB51B3D9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235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C6E73-565C-4112-957B-F3964864E6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537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BD000-548F-4652-B778-2033E769F4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199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9B9B-7EF2-47C4-AD5D-8211887A8B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281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915B010-442E-4E95-AEDC-737854F1E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SCol Powerpoint 2013 b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520"/>
            <a:ext cx="9906000" cy="6461615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2792942" y="617537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b="1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669574" y="6169028"/>
            <a:ext cx="2568222" cy="41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56" b="1">
                <a:solidFill>
                  <a:srgbClr val="F0F7FF"/>
                </a:solidFill>
                <a:latin typeface="Arial" pitchFamily="-112" charset="0"/>
              </a:rPr>
              <a:t>Shelley </a:t>
            </a:r>
            <a:r>
              <a:rPr lang="en-US" sz="1056" b="1" err="1">
                <a:solidFill>
                  <a:srgbClr val="F0F7FF"/>
                </a:solidFill>
                <a:latin typeface="Arial" pitchFamily="-112" charset="0"/>
              </a:rPr>
              <a:t>MacKenzie</a:t>
            </a:r>
            <a:r>
              <a:rPr lang="en-US" sz="1056" b="1">
                <a:solidFill>
                  <a:srgbClr val="F0F7FF"/>
                </a:solidFill>
                <a:latin typeface="Arial" pitchFamily="-112" charset="0"/>
              </a:rPr>
              <a:t> – </a:t>
            </a:r>
            <a:r>
              <a:rPr lang="en-US" sz="1056">
                <a:solidFill>
                  <a:srgbClr val="F0F7FF"/>
                </a:solidFill>
                <a:latin typeface="Arial" pitchFamily="-112" charset="0"/>
              </a:rPr>
              <a:t>Schools Liaison Manager</a:t>
            </a:r>
            <a:endParaRPr lang="en-US" sz="1056" b="1">
              <a:solidFill>
                <a:srgbClr val="F0F7FF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4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7E419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5pPr>
      <a:lvl6pPr marL="371475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6pPr>
      <a:lvl7pPr marL="742950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7pPr>
      <a:lvl8pPr marL="1114425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8pPr>
      <a:lvl9pPr marL="1485900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9pPr>
    </p:titleStyle>
    <p:bodyStyle>
      <a:lvl1pPr marL="278606" indent="-278606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603647" indent="-232172" algn="l" rtl="0" eaLnBrk="0" fontAlgn="base" hangingPunct="0">
        <a:spcBef>
          <a:spcPct val="20000"/>
        </a:spcBef>
        <a:spcAft>
          <a:spcPct val="0"/>
        </a:spcAft>
        <a:buChar char="–"/>
        <a:defRPr sz="2275">
          <a:solidFill>
            <a:schemeClr val="tx1"/>
          </a:solidFill>
          <a:latin typeface="+mn-lt"/>
          <a:ea typeface="ＭＳ Ｐゴシック" pitchFamily="-107" charset="-128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har char="•"/>
        <a:defRPr sz="1950">
          <a:solidFill>
            <a:schemeClr val="tx1"/>
          </a:solidFill>
          <a:latin typeface="+mn-lt"/>
          <a:ea typeface="ＭＳ Ｐゴシック" pitchFamily="-107" charset="-128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har char="–"/>
        <a:defRPr sz="1625">
          <a:solidFill>
            <a:schemeClr val="tx1"/>
          </a:solidFill>
          <a:latin typeface="+mn-lt"/>
          <a:ea typeface="ＭＳ Ｐゴシック" pitchFamily="-107" charset="-128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5pPr>
      <a:lvl6pPr marL="2043113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6pPr>
      <a:lvl7pPr marL="241458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7pPr>
      <a:lvl8pPr marL="2786063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8pPr>
      <a:lvl9pPr marL="31575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SCol Powerpoint 2013 b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520"/>
            <a:ext cx="9906000" cy="6461615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2792942" y="617537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b="1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669574" y="6169027"/>
            <a:ext cx="2568222" cy="41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56" b="1">
                <a:solidFill>
                  <a:srgbClr val="F0F7FF"/>
                </a:solidFill>
                <a:latin typeface="Arial" pitchFamily="-112" charset="0"/>
              </a:rPr>
              <a:t>Lynn Brown– </a:t>
            </a:r>
            <a:r>
              <a:rPr lang="en-US" sz="1056">
                <a:solidFill>
                  <a:srgbClr val="F0F7FF"/>
                </a:solidFill>
                <a:latin typeface="Arial" pitchFamily="-112" charset="0"/>
              </a:rPr>
              <a:t>Foundation Apprenticeship </a:t>
            </a:r>
            <a:r>
              <a:rPr lang="en-US" sz="1056" err="1">
                <a:solidFill>
                  <a:srgbClr val="F0F7FF"/>
                </a:solidFill>
                <a:latin typeface="Arial" pitchFamily="-112" charset="0"/>
              </a:rPr>
              <a:t>Programme</a:t>
            </a:r>
            <a:r>
              <a:rPr lang="en-US" sz="1056">
                <a:solidFill>
                  <a:srgbClr val="F0F7FF"/>
                </a:solidFill>
                <a:latin typeface="Arial" pitchFamily="-112" charset="0"/>
              </a:rPr>
              <a:t> Officer</a:t>
            </a:r>
            <a:endParaRPr lang="en-US" sz="1056" b="1">
              <a:solidFill>
                <a:srgbClr val="F0F7FF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7E419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5pPr>
      <a:lvl6pPr marL="371475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6pPr>
      <a:lvl7pPr marL="742950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7pPr>
      <a:lvl8pPr marL="1114425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8pPr>
      <a:lvl9pPr marL="1485900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9pPr>
    </p:titleStyle>
    <p:bodyStyle>
      <a:lvl1pPr marL="278606" indent="-278606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603647" indent="-232172" algn="l" rtl="0" eaLnBrk="0" fontAlgn="base" hangingPunct="0">
        <a:spcBef>
          <a:spcPct val="20000"/>
        </a:spcBef>
        <a:spcAft>
          <a:spcPct val="0"/>
        </a:spcAft>
        <a:buChar char="–"/>
        <a:defRPr sz="2275">
          <a:solidFill>
            <a:schemeClr val="tx1"/>
          </a:solidFill>
          <a:latin typeface="+mn-lt"/>
          <a:ea typeface="ＭＳ Ｐゴシック" pitchFamily="-107" charset="-128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har char="•"/>
        <a:defRPr sz="1950">
          <a:solidFill>
            <a:schemeClr val="tx1"/>
          </a:solidFill>
          <a:latin typeface="+mn-lt"/>
          <a:ea typeface="ＭＳ Ｐゴシック" pitchFamily="-107" charset="-128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har char="–"/>
        <a:defRPr sz="1625">
          <a:solidFill>
            <a:schemeClr val="tx1"/>
          </a:solidFill>
          <a:latin typeface="+mn-lt"/>
          <a:ea typeface="ＭＳ Ｐゴシック" pitchFamily="-107" charset="-128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5pPr>
      <a:lvl6pPr marL="2043113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6pPr>
      <a:lvl7pPr marL="241458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7pPr>
      <a:lvl8pPr marL="2786063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8pPr>
      <a:lvl9pPr marL="31575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915B010-442E-4E95-AEDC-737854F1E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808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CBEAED-6F99-3D66-172A-D10E6B77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E8758-E6A7-C816-4424-0CB3F2926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CE68E-FFE0-478B-1DF4-7CE2739BB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86ED0-EF46-498D-B9FF-157EF17F0F1C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A7DB6-27C6-409A-7BB2-86DA14CC3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59A82-25D1-AF70-7A7D-8A4144016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50894-D5F7-43AB-AB33-52D9F46E8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56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gordonschools.aberdeenshire.sch.uk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ducation.gov.scot/parentzone/learning-in-scotland/senior-phase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myworldofwork.co.uk/my-career-options/choosing-my-subje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mykidscareer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npfs.org.uk/downloads/category/in-a-nutshell-series/nationals-in-a-nutshell-series/national-5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nescol.ac.uk/students/new-applicants/school-links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" y="0"/>
            <a:ext cx="9905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 descr="A picture containing tree, grass, outdoor, nature&#10;&#10;Description automatically generated">
            <a:extLst>
              <a:ext uri="{FF2B5EF4-FFF2-40B4-BE49-F238E27FC236}">
                <a16:creationId xmlns:a16="http://schemas.microsoft.com/office/drawing/2014/main" id="{1C7D09D8-8B7D-4B5C-ACC2-61007A7A19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r="13170"/>
          <a:stretch/>
        </p:blipFill>
        <p:spPr>
          <a:xfrm>
            <a:off x="20" y="10"/>
            <a:ext cx="8081984" cy="685799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76164" y="0"/>
            <a:ext cx="4229836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7933" y="0"/>
            <a:ext cx="4098067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41323" y="0"/>
            <a:ext cx="2055400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104042" y="1958634"/>
            <a:ext cx="3730242" cy="2700062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GB" altLang="en-US" b="1" dirty="0">
                <a:solidFill>
                  <a:srgbClr val="7030A0"/>
                </a:solidFill>
              </a:rPr>
              <a:t>S3 Broad General Education:</a:t>
            </a:r>
          </a:p>
          <a:p>
            <a:pPr algn="ctr" eaLnBrk="1" hangingPunct="1">
              <a:spcBef>
                <a:spcPts val="0"/>
              </a:spcBef>
              <a:buNone/>
            </a:pPr>
            <a:endParaRPr lang="en-GB" sz="1200" dirty="0">
              <a:solidFill>
                <a:srgbClr val="7030A0"/>
              </a:solidFill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GB" altLang="en-US" b="1" dirty="0">
                <a:solidFill>
                  <a:srgbClr val="7030A0"/>
                </a:solidFill>
                <a:latin typeface="Arial"/>
              </a:rPr>
              <a:t>Transition i</a:t>
            </a:r>
            <a:r>
              <a:rPr lang="en-GB" altLang="en-US" b="1" dirty="0">
                <a:solidFill>
                  <a:srgbClr val="7030A0"/>
                </a:solidFill>
              </a:rPr>
              <a:t>nto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GB" altLang="en-US" b="1" dirty="0">
                <a:solidFill>
                  <a:srgbClr val="7030A0"/>
                </a:solidFill>
              </a:rPr>
              <a:t>S4 Senior Phase Pathways</a:t>
            </a:r>
          </a:p>
        </p:txBody>
      </p:sp>
      <p:sp>
        <p:nvSpPr>
          <p:cNvPr id="5" name="Rectangle 4"/>
          <p:cNvSpPr/>
          <p:nvPr/>
        </p:nvSpPr>
        <p:spPr>
          <a:xfrm>
            <a:off x="6595962" y="4899366"/>
            <a:ext cx="33097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en-GB" altLang="en-US" sz="2400" dirty="0">
                <a:solidFill>
                  <a:srgbClr val="92D050"/>
                </a:solidFill>
              </a:rPr>
              <a:t>Curriculum Information 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en-GB" altLang="en-US" sz="2400" dirty="0">
                <a:solidFill>
                  <a:srgbClr val="92D050"/>
                </a:solidFill>
              </a:rPr>
              <a:t>Evening 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en-GB" altLang="en-US" sz="2400" dirty="0">
                <a:solidFill>
                  <a:srgbClr val="92D050"/>
                </a:solidFill>
              </a:rPr>
              <a:t>12 January 2023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B8FA3F7-BDCF-5A7B-63CD-1DBD00FE2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649" y="134121"/>
            <a:ext cx="836662" cy="1136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89CA47-8479-1740-9C28-0DED8624AD60}"/>
              </a:ext>
            </a:extLst>
          </p:cNvPr>
          <p:cNvSpPr txBox="1"/>
          <p:nvPr/>
        </p:nvSpPr>
        <p:spPr>
          <a:xfrm>
            <a:off x="7209776" y="1187043"/>
            <a:ext cx="232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</a:rPr>
              <a:t>The Gordon Schools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90" y="616232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1E33F2D-8041-E3CC-9621-F09ACB115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0" t="12964" r="16269" b="10183"/>
          <a:stretch/>
        </p:blipFill>
        <p:spPr bwMode="auto">
          <a:xfrm>
            <a:off x="136907" y="178267"/>
            <a:ext cx="8915135" cy="633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5013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755706" y="188640"/>
            <a:ext cx="5066051" cy="1143000"/>
          </a:xfrm>
        </p:spPr>
        <p:txBody>
          <a:bodyPr/>
          <a:lstStyle/>
          <a:p>
            <a:pPr eaLnBrk="1" hangingPunct="1"/>
            <a:r>
              <a:rPr lang="en-GB" altLang="en-US" sz="4800" b="1">
                <a:solidFill>
                  <a:srgbClr val="7030A0"/>
                </a:solidFill>
              </a:rPr>
              <a:t>Options Process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504" y="1331640"/>
            <a:ext cx="3665612" cy="67667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b="1" dirty="0">
                <a:solidFill>
                  <a:srgbClr val="00B050"/>
                </a:solidFill>
              </a:rPr>
              <a:t>Where next…?</a:t>
            </a:r>
          </a:p>
        </p:txBody>
      </p:sp>
      <p:pic>
        <p:nvPicPr>
          <p:cNvPr id="12292" name="Picture 4" descr="which 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06" y="2461716"/>
            <a:ext cx="439458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480" y="6171195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011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07926" y="102251"/>
            <a:ext cx="8716044" cy="588328"/>
          </a:xfrm>
        </p:spPr>
        <p:txBody>
          <a:bodyPr/>
          <a:lstStyle/>
          <a:p>
            <a:pPr algn="l" eaLnBrk="1" hangingPunct="1"/>
            <a:r>
              <a:rPr lang="en-GB" altLang="en-US" sz="2800" b="1">
                <a:solidFill>
                  <a:srgbClr val="00B050"/>
                </a:solidFill>
              </a:rPr>
              <a:t>Where we are now: </a:t>
            </a:r>
            <a:r>
              <a:rPr lang="en-GB" altLang="en-US" sz="3200" b="1">
                <a:solidFill>
                  <a:srgbClr val="7030A0"/>
                </a:solidFill>
              </a:rPr>
              <a:t>Current S3 personalisation</a:t>
            </a:r>
            <a:endParaRPr lang="en-GB" altLang="en-US" sz="3600" b="1">
              <a:solidFill>
                <a:srgbClr val="7030A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92176" y="1631208"/>
            <a:ext cx="4611588" cy="491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altLang="en-US" dirty="0">
                <a:solidFill>
                  <a:srgbClr val="00B050"/>
                </a:solidFill>
              </a:rPr>
              <a:t>Preferences were made from the Curriculum Areas to ensure balance across the Broad General Education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GB" altLang="en-US" sz="2200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GB" altLang="en-US" sz="2200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altLang="en-US" dirty="0">
                <a:solidFill>
                  <a:srgbClr val="00B050"/>
                </a:solidFill>
              </a:rPr>
              <a:t>A free preference was also included to personalise the curriculum and respond to interest and aptitude</a:t>
            </a:r>
          </a:p>
        </p:txBody>
      </p:sp>
      <p:pic>
        <p:nvPicPr>
          <p:cNvPr id="7" name="Picture 6" descr="New 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764" y="5822604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76AC88A-A250-C2C7-F10D-151E4A56A3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8" t="20442" r="31863" b="7345"/>
          <a:stretch/>
        </p:blipFill>
        <p:spPr bwMode="auto">
          <a:xfrm>
            <a:off x="161824" y="801539"/>
            <a:ext cx="4392000" cy="5954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9257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5031" y="989251"/>
            <a:ext cx="9835937" cy="5517232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Team Game – Parents / Carers, Pupils, Community, Teachers &amp; Support Colleagues, FHs, PTs &amp; SLT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Stronger Attendance = Stronger Qualifications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“Hard work beats talent…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None/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    …when talent doesn’t work hard”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Resilience – be inspired to do better always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endParaRPr lang="en-GB" altLang="en-US" sz="12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Maths and English – Literacy and Numeracy are key skills for all learning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Learning Conversations – Knowing where you are in your learning and next steps to improve</a:t>
            </a:r>
          </a:p>
          <a:p>
            <a:pPr fontAlgn="auto">
              <a:spcAft>
                <a:spcPts val="0"/>
              </a:spcAft>
              <a:defRPr/>
            </a:pPr>
            <a:endParaRPr lang="en-GB" altLang="en-US" sz="2400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32380" y="90302"/>
            <a:ext cx="82809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 dirty="0">
                <a:solidFill>
                  <a:srgbClr val="7030A0"/>
                </a:solidFill>
                <a:latin typeface="+mj-lt"/>
              </a:rPr>
              <a:t>Supporting Pupils to Achieve and Aspire</a:t>
            </a:r>
          </a:p>
        </p:txBody>
      </p:sp>
      <p:pic>
        <p:nvPicPr>
          <p:cNvPr id="7" name="Picture 5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510" y="6255522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2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84648" y="147389"/>
            <a:ext cx="6264696" cy="640085"/>
          </a:xfrm>
        </p:spPr>
        <p:txBody>
          <a:bodyPr/>
          <a:lstStyle/>
          <a:p>
            <a:pPr eaLnBrk="1" hangingPunct="1"/>
            <a:r>
              <a:rPr lang="en-GB" altLang="en-US" sz="3600" b="1">
                <a:solidFill>
                  <a:srgbClr val="7030A0"/>
                </a:solidFill>
              </a:rPr>
              <a:t>Transition from S3 into S4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0472" y="1078804"/>
            <a:ext cx="4998041" cy="323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400" dirty="0">
                <a:solidFill>
                  <a:srgbClr val="7030A0"/>
                </a:solidFill>
              </a:rPr>
              <a:t>Decisions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100" dirty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 dirty="0">
                <a:solidFill>
                  <a:srgbClr val="00B050"/>
                </a:solidFill>
              </a:rPr>
              <a:t>Enjoyment / Challenge / Interest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 dirty="0">
                <a:solidFill>
                  <a:srgbClr val="00B050"/>
                </a:solidFill>
              </a:rPr>
              <a:t>Strengths / Development needs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 dirty="0">
                <a:solidFill>
                  <a:srgbClr val="00B050"/>
                </a:solidFill>
              </a:rPr>
              <a:t>Skill sets &amp; breadth vs depth?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 dirty="0">
                <a:solidFill>
                  <a:srgbClr val="00B050"/>
                </a:solidFill>
              </a:rPr>
              <a:t>Future career paths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 dirty="0">
                <a:solidFill>
                  <a:srgbClr val="00B050"/>
                </a:solidFill>
              </a:rPr>
              <a:t>Advice of Teachers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 dirty="0">
                <a:solidFill>
                  <a:srgbClr val="00B050"/>
                </a:solidFill>
              </a:rPr>
              <a:t>Discussion with Parents / Carers</a:t>
            </a:r>
          </a:p>
          <a:p>
            <a:pPr eaLnBrk="1" hangingPunct="1">
              <a:lnSpc>
                <a:spcPct val="80000"/>
              </a:lnSpc>
              <a:buClr>
                <a:srgbClr val="7030A0"/>
              </a:buClr>
            </a:pPr>
            <a:r>
              <a:rPr lang="en-GB" altLang="en-US" sz="2400" dirty="0">
                <a:solidFill>
                  <a:srgbClr val="00B050"/>
                </a:solidFill>
              </a:rPr>
              <a:t>Progression Pathways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471618" y="1078804"/>
            <a:ext cx="410661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sz="2400" dirty="0">
                <a:solidFill>
                  <a:srgbClr val="7030A0"/>
                </a:solidFill>
                <a:latin typeface="Arial"/>
                <a:cs typeface="Arial"/>
              </a:rPr>
              <a:t>Support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 dirty="0">
              <a:solidFill>
                <a:srgbClr val="00B050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00B050"/>
                </a:solidFill>
                <a:latin typeface="+mn-lt"/>
              </a:rPr>
              <a:t>Tracking &amp; Full Reports</a:t>
            </a:r>
            <a:endParaRPr lang="en-GB" altLang="en-US" sz="2400" dirty="0">
              <a:solidFill>
                <a:srgbClr val="00B050"/>
              </a:solidFill>
              <a:latin typeface="+mn-lt"/>
              <a:cs typeface="Arial"/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00B050"/>
                </a:solidFill>
                <a:latin typeface="+mn-lt"/>
              </a:rPr>
              <a:t>Guidance Colleagues</a:t>
            </a:r>
            <a:endParaRPr lang="en-GB" altLang="en-US" sz="2400" dirty="0">
              <a:solidFill>
                <a:srgbClr val="00B050"/>
              </a:solidFill>
              <a:latin typeface="+mn-lt"/>
              <a:cs typeface="Arial"/>
            </a:endParaRPr>
          </a:p>
          <a:p>
            <a:pPr marL="457200" indent="-457200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00B050"/>
                </a:solidFill>
                <a:latin typeface="+mn-lt"/>
                <a:cs typeface="Arial"/>
              </a:rPr>
              <a:t>My World of Work</a:t>
            </a:r>
            <a:endParaRPr lang="en-GB" altLang="en-US" sz="2400" dirty="0">
              <a:solidFill>
                <a:srgbClr val="00B050"/>
              </a:solidFill>
              <a:latin typeface="+mn-lt"/>
            </a:endParaRPr>
          </a:p>
          <a:p>
            <a:pPr marL="457200" indent="-457200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00B050"/>
                </a:solidFill>
                <a:latin typeface="+mn-lt"/>
                <a:cs typeface="Arial"/>
              </a:rPr>
              <a:t>My Kids Career</a:t>
            </a:r>
            <a:endParaRPr lang="en-GB" altLang="en-US" sz="2400" dirty="0">
              <a:solidFill>
                <a:srgbClr val="00B050"/>
              </a:solidFill>
              <a:latin typeface="+mn-lt"/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00B050"/>
                </a:solidFill>
                <a:latin typeface="+mn-lt"/>
              </a:rPr>
              <a:t>TGS Course outlines</a:t>
            </a:r>
            <a:endParaRPr lang="en-GB" altLang="en-US" sz="2400" dirty="0">
              <a:solidFill>
                <a:srgbClr val="00B050"/>
              </a:solidFill>
              <a:latin typeface="+mn-lt"/>
              <a:cs typeface="Arial"/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00B050"/>
                </a:solidFill>
                <a:latin typeface="+mn-lt"/>
              </a:rPr>
              <a:t>Nationals in a Nutshell</a:t>
            </a:r>
            <a:endParaRPr lang="en-GB" altLang="en-US" sz="2400" dirty="0">
              <a:solidFill>
                <a:srgbClr val="00B050"/>
              </a:solidFill>
              <a:latin typeface="+mn-lt"/>
              <a:cs typeface="Arial"/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00B050"/>
                </a:solidFill>
                <a:latin typeface="+mn-lt"/>
              </a:rPr>
              <a:t>Skills Development Scotland (SDS)</a:t>
            </a:r>
            <a:r>
              <a:rPr lang="en-GB" altLang="en-US" sz="2400" dirty="0">
                <a:solidFill>
                  <a:srgbClr val="00B050"/>
                </a:solidFill>
                <a:latin typeface="+mn-lt"/>
                <a:cs typeface="Arial"/>
              </a:rPr>
              <a:t> </a:t>
            </a:r>
            <a:r>
              <a:rPr lang="en-GB" altLang="en-US" sz="2400" dirty="0">
                <a:solidFill>
                  <a:srgbClr val="00B050"/>
                </a:solidFill>
                <a:latin typeface="+mn-lt"/>
              </a:rPr>
              <a:t>Advisor</a:t>
            </a:r>
            <a:endParaRPr lang="en-GB" altLang="en-US" sz="2400" dirty="0">
              <a:solidFill>
                <a:srgbClr val="00B050"/>
              </a:solidFill>
              <a:latin typeface="+mn-lt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002" y="4602507"/>
            <a:ext cx="8873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rgbClr val="7030A0"/>
                </a:solidFill>
              </a:rPr>
              <a:t>It’s important that each individual pupil considers their decisions.</a:t>
            </a:r>
          </a:p>
          <a:p>
            <a:pPr algn="ctr"/>
            <a:endParaRPr lang="en-GB" sz="1200">
              <a:solidFill>
                <a:srgbClr val="7030A0"/>
              </a:solidFill>
            </a:endParaRPr>
          </a:p>
          <a:p>
            <a:pPr algn="ctr"/>
            <a:r>
              <a:rPr lang="en-GB" sz="2400">
                <a:solidFill>
                  <a:srgbClr val="7030A0"/>
                </a:solidFill>
              </a:rPr>
              <a:t>Friendship groups and Teachers may change over time.</a:t>
            </a:r>
          </a:p>
          <a:p>
            <a:pPr algn="ctr"/>
            <a:endParaRPr lang="en-GB" sz="1200">
              <a:solidFill>
                <a:srgbClr val="7030A0"/>
              </a:solidFill>
            </a:endParaRPr>
          </a:p>
          <a:p>
            <a:pPr algn="ctr"/>
            <a:r>
              <a:rPr lang="en-GB" sz="2400">
                <a:solidFill>
                  <a:srgbClr val="7030A0"/>
                </a:solidFill>
              </a:rPr>
              <a:t>Creating a pathway(s) that will bring you to your chosen </a:t>
            </a:r>
          </a:p>
          <a:p>
            <a:pPr algn="ctr"/>
            <a:r>
              <a:rPr lang="en-GB" sz="2400">
                <a:solidFill>
                  <a:srgbClr val="7030A0"/>
                </a:solidFill>
              </a:rPr>
              <a:t>positive destination and / or having broad options to draw upon.</a:t>
            </a:r>
          </a:p>
        </p:txBody>
      </p:sp>
      <p:pic>
        <p:nvPicPr>
          <p:cNvPr id="8" name="Picture 7" descr="New Picture">
            <a:extLst>
              <a:ext uri="{FF2B5EF4-FFF2-40B4-BE49-F238E27FC236}">
                <a16:creationId xmlns:a16="http://schemas.microsoft.com/office/drawing/2014/main" id="{51C81D38-40BD-4984-97BE-6335A183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453" y="216470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562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4788" y="-260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Progression Pathways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Expressive Arts example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90" y="616232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1A01A4C8-7048-0777-DD55-52764A0974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20629" r="14902" b="7395"/>
          <a:stretch/>
        </p:blipFill>
        <p:spPr bwMode="auto">
          <a:xfrm>
            <a:off x="487081" y="911030"/>
            <a:ext cx="8460000" cy="5946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5261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6F821-059B-4511-938C-8CD78CD38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0" t="12793" r="29579" b="14580"/>
          <a:stretch/>
        </p:blipFill>
        <p:spPr>
          <a:xfrm>
            <a:off x="253190" y="171000"/>
            <a:ext cx="5219071" cy="65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0EFCA-D5EF-44E7-8533-8BBDC89FF514}"/>
              </a:ext>
            </a:extLst>
          </p:cNvPr>
          <p:cNvSpPr txBox="1"/>
          <p:nvPr/>
        </p:nvSpPr>
        <p:spPr>
          <a:xfrm>
            <a:off x="5371381" y="379562"/>
            <a:ext cx="4534619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7030A0"/>
                </a:solidFill>
              </a:rPr>
              <a:t>Example of a TGS course descriptor</a:t>
            </a:r>
          </a:p>
          <a:p>
            <a:pPr algn="ctr"/>
            <a:endParaRPr lang="en-GB" sz="2400" dirty="0">
              <a:solidFill>
                <a:srgbClr val="7030A0"/>
              </a:solidFill>
            </a:endParaRPr>
          </a:p>
          <a:p>
            <a:pPr algn="ctr"/>
            <a:r>
              <a:rPr lang="en-GB" sz="2400" dirty="0">
                <a:solidFill>
                  <a:srgbClr val="7030A0"/>
                </a:solidFill>
              </a:rPr>
              <a:t>These can be accessed via the TGS website:</a:t>
            </a:r>
          </a:p>
          <a:p>
            <a:pPr algn="ctr"/>
            <a:endParaRPr lang="en-GB" sz="2400" dirty="0">
              <a:solidFill>
                <a:srgbClr val="7030A0"/>
              </a:solidFill>
              <a:highlight>
                <a:srgbClr val="FFFF00"/>
              </a:highlight>
            </a:endParaRPr>
          </a:p>
          <a:p>
            <a:pPr algn="ctr"/>
            <a:r>
              <a:rPr lang="en-GB" sz="2400" dirty="0">
                <a:solidFill>
                  <a:srgbClr val="7030A0"/>
                </a:solidFill>
                <a:hlinkClick r:id="rId3"/>
              </a:rPr>
              <a:t>http://gordonschools.aberdeenshire.sch.uk/</a:t>
            </a:r>
            <a:endParaRPr lang="en-GB" sz="2400" dirty="0">
              <a:solidFill>
                <a:srgbClr val="7030A0"/>
              </a:solidFill>
            </a:endParaRPr>
          </a:p>
          <a:p>
            <a:pPr algn="ctr"/>
            <a:endParaRPr lang="en-GB" sz="900" dirty="0">
              <a:solidFill>
                <a:srgbClr val="7030A0"/>
              </a:solidFill>
            </a:endParaRPr>
          </a:p>
          <a:p>
            <a:pPr algn="ctr"/>
            <a:r>
              <a:rPr lang="en-GB" sz="2400" dirty="0">
                <a:solidFill>
                  <a:srgbClr val="7030A0"/>
                </a:solidFill>
              </a:rPr>
              <a:t>Go to: Parent Area - Transition</a:t>
            </a:r>
          </a:p>
          <a:p>
            <a:endParaRPr lang="en-GB" sz="2400" dirty="0">
              <a:solidFill>
                <a:srgbClr val="7030A0"/>
              </a:solidFill>
            </a:endParaRPr>
          </a:p>
          <a:p>
            <a:pPr algn="ctr"/>
            <a:r>
              <a:rPr lang="en-GB" sz="2400" dirty="0">
                <a:solidFill>
                  <a:srgbClr val="7030A0"/>
                </a:solidFill>
              </a:rPr>
              <a:t>A one page document summarising the benefits, skills, assessments, progression &amp; </a:t>
            </a:r>
          </a:p>
          <a:p>
            <a:pPr algn="ctr"/>
            <a:r>
              <a:rPr lang="en-GB" sz="2400" dirty="0">
                <a:solidFill>
                  <a:srgbClr val="7030A0"/>
                </a:solidFill>
              </a:rPr>
              <a:t>career pathways of that subject</a:t>
            </a:r>
          </a:p>
        </p:txBody>
      </p:sp>
      <p:pic>
        <p:nvPicPr>
          <p:cNvPr id="7" name="Picture 6" descr="New Picture">
            <a:extLst>
              <a:ext uri="{FF2B5EF4-FFF2-40B4-BE49-F238E27FC236}">
                <a16:creationId xmlns:a16="http://schemas.microsoft.com/office/drawing/2014/main" id="{56093CBD-F2A5-46A9-950D-D0819661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35" y="6185078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997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4088" y="184800"/>
            <a:ext cx="421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On the internet: </a:t>
            </a:r>
            <a:r>
              <a:rPr lang="en-GB" sz="2400" b="1" dirty="0" err="1">
                <a:solidFill>
                  <a:srgbClr val="7030A0"/>
                </a:solidFill>
              </a:rPr>
              <a:t>Parentzone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5EDE1F-3D39-4AD4-ACF5-C6446157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99" y="5811425"/>
            <a:ext cx="900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B050"/>
                </a:solidFill>
                <a:hlinkClick r:id="rId2"/>
              </a:rPr>
              <a:t>https://education.gov.scot/parentzone/learning-in-scotland/senior-phase</a:t>
            </a:r>
            <a:endParaRPr lang="en-GB" altLang="en-US" sz="2000" b="1">
              <a:solidFill>
                <a:srgbClr val="00B0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ED32C7-6FFA-4B34-B423-F64CAFE2C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6" t="22609" r="6843" b="10946"/>
          <a:stretch/>
        </p:blipFill>
        <p:spPr>
          <a:xfrm>
            <a:off x="231553" y="834800"/>
            <a:ext cx="9442893" cy="47683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6D6D1BC-08C2-9A9B-B622-FBEEE6388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9" t="7557" r="5362" b="4425"/>
          <a:stretch/>
        </p:blipFill>
        <p:spPr bwMode="auto">
          <a:xfrm>
            <a:off x="0" y="0"/>
            <a:ext cx="5973365" cy="439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D41465-201B-6406-EE6D-6C38D2BAD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t="7995" r="10838" b="4350"/>
          <a:stretch/>
        </p:blipFill>
        <p:spPr bwMode="auto">
          <a:xfrm>
            <a:off x="4900580" y="2741291"/>
            <a:ext cx="5008903" cy="406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F07062-95B0-10B0-6B57-AF4E3BDFDF21}"/>
              </a:ext>
            </a:extLst>
          </p:cNvPr>
          <p:cNvSpPr txBox="1"/>
          <p:nvPr/>
        </p:nvSpPr>
        <p:spPr>
          <a:xfrm>
            <a:off x="6172350" y="446890"/>
            <a:ext cx="35381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My World of Work</a:t>
            </a:r>
          </a:p>
          <a:p>
            <a:endParaRPr lang="en-GB" sz="2800" b="1" dirty="0">
              <a:solidFill>
                <a:srgbClr val="7030A0"/>
              </a:solidFill>
            </a:endParaRPr>
          </a:p>
          <a:p>
            <a:r>
              <a:rPr lang="en-GB" sz="2800" b="1" dirty="0">
                <a:solidFill>
                  <a:srgbClr val="7030A0"/>
                </a:solidFill>
              </a:rPr>
              <a:t>Supporting families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D330C3-36C9-031B-76B7-A6D1DCBC7327}"/>
              </a:ext>
            </a:extLst>
          </p:cNvPr>
          <p:cNvSpPr txBox="1"/>
          <p:nvPr/>
        </p:nvSpPr>
        <p:spPr>
          <a:xfrm>
            <a:off x="191862" y="5000481"/>
            <a:ext cx="43893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Skills Development Scotland</a:t>
            </a:r>
          </a:p>
          <a:p>
            <a:r>
              <a:rPr lang="en-GB" sz="2400" b="1" dirty="0">
                <a:solidFill>
                  <a:srgbClr val="7030A0"/>
                </a:solidFill>
              </a:rPr>
              <a:t>TGS support:</a:t>
            </a:r>
          </a:p>
          <a:p>
            <a:endParaRPr lang="en-GB" sz="1200" b="1" dirty="0">
              <a:solidFill>
                <a:srgbClr val="7030A0"/>
              </a:solidFill>
            </a:endParaRPr>
          </a:p>
          <a:p>
            <a:r>
              <a:rPr lang="en-GB" sz="2400" b="1" dirty="0">
                <a:solidFill>
                  <a:srgbClr val="7030A0"/>
                </a:solidFill>
              </a:rPr>
              <a:t>Lisa.OBrien@sds.co.uk</a:t>
            </a:r>
          </a:p>
        </p:txBody>
      </p:sp>
    </p:spTree>
    <p:extLst>
      <p:ext uri="{BB962C8B-B14F-4D97-AF65-F5344CB8AC3E}">
        <p14:creationId xmlns:p14="http://schemas.microsoft.com/office/powerpoint/2010/main" val="298424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FDF8BC-81C2-4051-8481-D1039DE65159}"/>
              </a:ext>
            </a:extLst>
          </p:cNvPr>
          <p:cNvSpPr txBox="1"/>
          <p:nvPr/>
        </p:nvSpPr>
        <p:spPr>
          <a:xfrm>
            <a:off x="230001" y="1167951"/>
            <a:ext cx="34051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/>
                <a:cs typeface="Arial"/>
              </a:rPr>
              <a:t>My World of Work:</a:t>
            </a:r>
            <a:endParaRPr lang="en-US" sz="2800" b="1" dirty="0">
              <a:solidFill>
                <a:srgbClr val="7030A0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27D8C-9608-4ABE-BA3B-E0A606C0D0F8}"/>
              </a:ext>
            </a:extLst>
          </p:cNvPr>
          <p:cNvSpPr txBox="1"/>
          <p:nvPr/>
        </p:nvSpPr>
        <p:spPr>
          <a:xfrm>
            <a:off x="664099" y="6346512"/>
            <a:ext cx="85733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Arial"/>
                <a:cs typeface="Arial"/>
                <a:hlinkClick r:id="rId2"/>
              </a:rPr>
              <a:t>https://www.myworldofwork.co.uk/my-career-options/choosing-my-subjects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260A66-736A-815D-5797-F6B35E909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8333" r="6038" b="30358"/>
          <a:stretch/>
        </p:blipFill>
        <p:spPr bwMode="auto">
          <a:xfrm>
            <a:off x="3588421" y="111378"/>
            <a:ext cx="4999259" cy="2187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28C3118-6657-AAB2-DC66-74D14182A9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10185" r="6656" b="20372"/>
          <a:stretch/>
        </p:blipFill>
        <p:spPr bwMode="auto">
          <a:xfrm>
            <a:off x="1133203" y="2576374"/>
            <a:ext cx="7454477" cy="3770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962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010483" y="260648"/>
            <a:ext cx="3885034" cy="501922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7030A0"/>
                </a:solidFill>
              </a:rPr>
              <a:t>Welcome &amp; Aims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79840" y="989053"/>
            <a:ext cx="9546320" cy="5172050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 dirty="0">
                <a:solidFill>
                  <a:srgbClr val="7030A0"/>
                </a:solidFill>
              </a:rPr>
              <a:t>To</a:t>
            </a:r>
            <a:r>
              <a:rPr lang="en-GB" altLang="en-US" sz="2800" dirty="0">
                <a:solidFill>
                  <a:srgbClr val="00B050"/>
                </a:solidFill>
              </a:rPr>
              <a:t> place transition within the context of our TGS Vision and reflect on our recent Attainment and progress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4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 dirty="0">
                <a:solidFill>
                  <a:srgbClr val="7030A0"/>
                </a:solidFill>
              </a:rPr>
              <a:t>To</a:t>
            </a:r>
            <a:r>
              <a:rPr lang="en-GB" altLang="en-US" sz="2800" dirty="0">
                <a:solidFill>
                  <a:srgbClr val="00B050"/>
                </a:solidFill>
              </a:rPr>
              <a:t> give an outline of Curriculum for Excellence and confirm the rationale behind our transition into the  Senior Phase (S4 – S6)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8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 dirty="0">
                <a:solidFill>
                  <a:srgbClr val="7030A0"/>
                </a:solidFill>
              </a:rPr>
              <a:t>To</a:t>
            </a:r>
            <a:r>
              <a:rPr lang="en-GB" altLang="en-US" sz="2800" dirty="0">
                <a:solidFill>
                  <a:srgbClr val="00B050"/>
                </a:solidFill>
              </a:rPr>
              <a:t> explore the pathways which lead our pupils to secure positive destinations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4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 dirty="0">
                <a:solidFill>
                  <a:srgbClr val="7030A0"/>
                </a:solidFill>
              </a:rPr>
              <a:t>To</a:t>
            </a:r>
            <a:r>
              <a:rPr lang="en-GB" altLang="en-US" sz="2800" dirty="0">
                <a:solidFill>
                  <a:srgbClr val="00B050"/>
                </a:solidFill>
              </a:rPr>
              <a:t> give Parents/Carers the opportunity to ask any general questions around this transition</a:t>
            </a:r>
            <a:r>
              <a:rPr lang="en-GB" altLang="en-US" sz="2800" dirty="0"/>
              <a:t>		</a:t>
            </a:r>
            <a:endParaRPr lang="en-GB" altLang="en-US" sz="3600" dirty="0"/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380" y="6255217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809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F7BE06-8188-4446-97F8-CDEB85375D69}"/>
              </a:ext>
            </a:extLst>
          </p:cNvPr>
          <p:cNvSpPr txBox="1"/>
          <p:nvPr/>
        </p:nvSpPr>
        <p:spPr>
          <a:xfrm>
            <a:off x="122318" y="650795"/>
            <a:ext cx="31559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/>
                <a:cs typeface="Arial"/>
              </a:rPr>
              <a:t>My Kid's Career:</a:t>
            </a:r>
            <a:endParaRPr lang="en-US" sz="2800" b="1" dirty="0">
              <a:solidFill>
                <a:srgbClr val="7030A0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3587A-AA43-4EBE-9D16-008DE9E28E77}"/>
              </a:ext>
            </a:extLst>
          </p:cNvPr>
          <p:cNvSpPr txBox="1"/>
          <p:nvPr/>
        </p:nvSpPr>
        <p:spPr>
          <a:xfrm>
            <a:off x="2452083" y="6244698"/>
            <a:ext cx="51702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Arial"/>
                <a:cs typeface="Arial"/>
                <a:hlinkClick r:id="rId2"/>
              </a:rPr>
              <a:t>https://www.mykidscareer.com/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226FBC-EE44-B679-4DE2-EDBECA8AC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43643" r="9347" b="6348"/>
          <a:stretch/>
        </p:blipFill>
        <p:spPr bwMode="auto">
          <a:xfrm>
            <a:off x="4272793" y="45203"/>
            <a:ext cx="5259617" cy="1970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F5EE25-852B-BBF3-D2CC-51DBDDBE65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7274" r="12382" b="4628"/>
          <a:stretch/>
        </p:blipFill>
        <p:spPr bwMode="auto">
          <a:xfrm>
            <a:off x="122318" y="2025319"/>
            <a:ext cx="5519008" cy="4256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17BBBCA-FBF0-4793-3666-BF27821250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5" t="40081" r="31833" b="21364"/>
          <a:stretch/>
        </p:blipFill>
        <p:spPr bwMode="auto">
          <a:xfrm>
            <a:off x="5772246" y="2867364"/>
            <a:ext cx="3700145" cy="2526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1475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69963" y="3512562"/>
            <a:ext cx="36022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7030A0"/>
                </a:solidFill>
                <a:cs typeface="Times New Roman" panose="02020603050405020304" pitchFamily="18" charset="0"/>
              </a:rPr>
              <a:t>Nationals-in-a-nutshell: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AFECE3-1236-48CE-BB99-B6DBCD9B7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20" y="5926313"/>
            <a:ext cx="80506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0563C1"/>
                </a:solidFill>
                <a:cs typeface="Times New Roman" panose="02020603050405020304" pitchFamily="18" charset="0"/>
                <a:hlinkClick r:id="rId2"/>
              </a:rPr>
              <a:t>https://www.npfs.org.uk/downloads/category/in-a-nutshell-series/nationals-in-a-nutshell-series/national-5/</a:t>
            </a:r>
            <a:endParaRPr lang="en-GB" altLang="en-US" sz="2400" dirty="0">
              <a:solidFill>
                <a:srgbClr val="0563C1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99E5560-9FD9-63EE-962E-E837223841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8465" r="38491" b="7207"/>
          <a:stretch/>
        </p:blipFill>
        <p:spPr bwMode="auto">
          <a:xfrm>
            <a:off x="3672231" y="1457394"/>
            <a:ext cx="3689763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917306D-AFF7-C71F-4139-BA83B7115F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7672" r="27973" b="74404"/>
          <a:stretch/>
        </p:blipFill>
        <p:spPr bwMode="auto">
          <a:xfrm>
            <a:off x="1852522" y="69721"/>
            <a:ext cx="6200956" cy="1324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856" y="221841"/>
            <a:ext cx="9059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3200" dirty="0">
                <a:solidFill>
                  <a:srgbClr val="7030A0"/>
                </a:solidFill>
                <a:latin typeface="Arial"/>
                <a:ea typeface="+mj-ea"/>
                <a:cs typeface="+mj-cs"/>
              </a:rPr>
              <a:t>What does S4/5/6 Senior Phase choice look like?</a:t>
            </a:r>
            <a:endParaRPr lang="en-GB" dirty="0">
              <a:solidFill>
                <a:srgbClr val="7030A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940235"/>
              </p:ext>
            </p:extLst>
          </p:nvPr>
        </p:nvGraphicFramePr>
        <p:xfrm>
          <a:off x="487856" y="912941"/>
          <a:ext cx="8922972" cy="292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1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6288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S4</a:t>
                      </a:r>
                    </a:p>
                    <a:p>
                      <a:pPr algn="ctr"/>
                      <a:endParaRPr lang="en-GB" b="1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(S5)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(S6)</a:t>
                      </a:r>
                    </a:p>
                  </a:txBody>
                  <a:tcPr anchor="ctr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One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1 - 5</a:t>
                      </a:r>
                      <a:endParaRPr lang="en-GB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Two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1 - 5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Three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1 - 5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Four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1 - 5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Five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1 - 5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Six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1 - 5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PSE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RMPS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PE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88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S5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S6</a:t>
                      </a:r>
                    </a:p>
                  </a:txBody>
                  <a:tcPr anchor="ctr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Option 1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2EF65E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Higher/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Adv H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Option 2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2EF65E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Higher/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Adv H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Option 3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2EF65E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Higher/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Adv 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rgbClr val="2EF65E"/>
                        </a:solidFill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Option 4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2EF65E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Higher/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Adv 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Option 5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2EF65E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Higher/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Adv 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PSE</a:t>
                      </a:r>
                    </a:p>
                  </a:txBody>
                  <a:tcPr vert="vert27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PE elective</a:t>
                      </a:r>
                    </a:p>
                  </a:txBody>
                  <a:tcPr vert="vert27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Elective</a:t>
                      </a:r>
                    </a:p>
                  </a:txBody>
                  <a:tcPr vert="vert27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135489"/>
              </p:ext>
            </p:extLst>
          </p:nvPr>
        </p:nvGraphicFramePr>
        <p:xfrm>
          <a:off x="487856" y="4104619"/>
          <a:ext cx="8922972" cy="219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7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7030A0"/>
                          </a:solidFill>
                        </a:rPr>
                        <a:t>Year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B050"/>
                          </a:solidFill>
                        </a:rPr>
                        <a:t>Subjects + Other opportunities</a:t>
                      </a: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7030A0"/>
                          </a:solidFill>
                        </a:rPr>
                        <a:t>S4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B050"/>
                          </a:solidFill>
                        </a:rPr>
                        <a:t>Maths* &amp; English + 4 Choices + </a:t>
                      </a:r>
                      <a:r>
                        <a:rPr lang="en-GB" sz="2400" b="0" baseline="0" dirty="0">
                          <a:solidFill>
                            <a:srgbClr val="00B050"/>
                          </a:solidFill>
                        </a:rPr>
                        <a:t>Wider Achievement</a:t>
                      </a:r>
                    </a:p>
                    <a:p>
                      <a:r>
                        <a:rPr lang="en-GB" sz="2400" b="0" baseline="0" dirty="0">
                          <a:solidFill>
                            <a:srgbClr val="00B050"/>
                          </a:solidFill>
                        </a:rPr>
                        <a:t>* 2 options: Mathematics or Applications of Mathematics</a:t>
                      </a:r>
                      <a:endParaRPr lang="en-GB" sz="2400" b="0" dirty="0">
                        <a:solidFill>
                          <a:srgbClr val="00B050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7030A0"/>
                          </a:solidFill>
                        </a:rPr>
                        <a:t>S5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B050"/>
                          </a:solidFill>
                        </a:rPr>
                        <a:t>5</a:t>
                      </a:r>
                      <a:r>
                        <a:rPr lang="en-GB" sz="2400" b="0" baseline="0" dirty="0">
                          <a:solidFill>
                            <a:srgbClr val="00B050"/>
                          </a:solidFill>
                        </a:rPr>
                        <a:t> Subjects minimum + Timetabled study</a:t>
                      </a: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7030A0"/>
                          </a:solidFill>
                        </a:rPr>
                        <a:t>S6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B050"/>
                          </a:solidFill>
                        </a:rPr>
                        <a:t>4 Subjects minimum + whole-school contributions</a:t>
                      </a:r>
                      <a:endParaRPr lang="en-GB" sz="2400" b="0" baseline="0" dirty="0">
                        <a:solidFill>
                          <a:srgbClr val="00B050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882203" y="2171298"/>
            <a:ext cx="0" cy="648072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New Picture">
            <a:extLst>
              <a:ext uri="{FF2B5EF4-FFF2-40B4-BE49-F238E27FC236}">
                <a16:creationId xmlns:a16="http://schemas.microsoft.com/office/drawing/2014/main" id="{CB6C1A5E-5DD3-42A3-9E64-6B999EB17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144" y="629901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04A14-1990-0E06-D97E-5DAB0DACC3AB}"/>
              </a:ext>
            </a:extLst>
          </p:cNvPr>
          <p:cNvSpPr txBox="1"/>
          <p:nvPr/>
        </p:nvSpPr>
        <p:spPr>
          <a:xfrm>
            <a:off x="3350470" y="1189075"/>
            <a:ext cx="3723595" cy="32440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History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Maths 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Modern Studies 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Music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Music Technology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P.E.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People in Society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Photography </a:t>
            </a:r>
            <a:r>
              <a:rPr lang="en-GB" sz="1463" b="1" dirty="0">
                <a:solidFill>
                  <a:prstClr val="black"/>
                </a:solidFill>
                <a:latin typeface="Calibri" panose="020F0502020204030204"/>
              </a:rPr>
              <a:t>NPA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Physics 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Practical Cookery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Prince’s Trust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Spanish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Science and Health Level 4 </a:t>
            </a:r>
            <a:r>
              <a:rPr lang="en-GB" sz="1463" b="1" dirty="0">
                <a:solidFill>
                  <a:prstClr val="black"/>
                </a:solidFill>
                <a:latin typeface="Calibri" panose="020F0502020204030204"/>
              </a:rPr>
              <a:t>NPA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51350-1020-A204-9586-CC09CBA0675F}"/>
              </a:ext>
            </a:extLst>
          </p:cNvPr>
          <p:cNvSpPr txBox="1"/>
          <p:nvPr/>
        </p:nvSpPr>
        <p:spPr>
          <a:xfrm>
            <a:off x="354375" y="1189075"/>
            <a:ext cx="3028701" cy="32440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Administration (</a:t>
            </a:r>
            <a:r>
              <a:rPr lang="en-GB" sz="1463" b="1" dirty="0">
                <a:solidFill>
                  <a:prstClr val="black"/>
                </a:solidFill>
                <a:latin typeface="Calibri" panose="020F0502020204030204"/>
              </a:rPr>
              <a:t>NPA option</a:t>
            </a: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Applications of Maths 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Art and Design 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Biology 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Business Management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Chemistry 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Computer Games Development </a:t>
            </a:r>
            <a:r>
              <a:rPr lang="en-GB" sz="1463" b="1" dirty="0">
                <a:solidFill>
                  <a:prstClr val="black"/>
                </a:solidFill>
                <a:latin typeface="Calibri" panose="020F0502020204030204"/>
              </a:rPr>
              <a:t>NPA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Drama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Economics 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English 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French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Geography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German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Graphic 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E8CEB-A84A-13BC-85C0-2A7907C942B3}"/>
              </a:ext>
            </a:extLst>
          </p:cNvPr>
          <p:cNvSpPr txBox="1"/>
          <p:nvPr/>
        </p:nvSpPr>
        <p:spPr>
          <a:xfrm>
            <a:off x="7109697" y="1189075"/>
            <a:ext cx="1990045" cy="12179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b="1" dirty="0">
                <a:solidFill>
                  <a:prstClr val="black"/>
                </a:solidFill>
                <a:latin typeface="Calibri" panose="020F0502020204030204"/>
              </a:rPr>
              <a:t>Foundation Apprenticeships 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63" dirty="0">
              <a:solidFill>
                <a:prstClr val="black"/>
              </a:solidFill>
              <a:latin typeface="Calibri" panose="020F0502020204030204"/>
            </a:endParaRP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Automotive Level 4 </a:t>
            </a:r>
            <a:r>
              <a:rPr lang="en-GB" sz="1463" b="1" dirty="0">
                <a:solidFill>
                  <a:prstClr val="black"/>
                </a:solidFill>
                <a:latin typeface="Calibri" panose="020F0502020204030204"/>
              </a:rPr>
              <a:t>FA</a:t>
            </a:r>
          </a:p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3" dirty="0">
                <a:solidFill>
                  <a:prstClr val="black"/>
                </a:solidFill>
                <a:latin typeface="Calibri" panose="020F0502020204030204"/>
              </a:rPr>
              <a:t>Construction 4 </a:t>
            </a:r>
            <a:r>
              <a:rPr lang="en-GB" sz="1463" b="1" dirty="0">
                <a:solidFill>
                  <a:prstClr val="black"/>
                </a:solidFill>
                <a:latin typeface="Calibri" panose="020F0502020204030204"/>
              </a:rPr>
              <a:t>FA</a:t>
            </a: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8B80EDC6-75F9-74FF-24C4-BA775FCB130B}"/>
              </a:ext>
            </a:extLst>
          </p:cNvPr>
          <p:cNvGraphicFramePr>
            <a:graphicFrameLocks noGrp="1"/>
          </p:cNvGraphicFramePr>
          <p:nvPr/>
        </p:nvGraphicFramePr>
        <p:xfrm>
          <a:off x="310153" y="4650100"/>
          <a:ext cx="8717272" cy="13110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40970">
                  <a:extLst>
                    <a:ext uri="{9D8B030D-6E8A-4147-A177-3AD203B41FA5}">
                      <a16:colId xmlns:a16="http://schemas.microsoft.com/office/drawing/2014/main" val="744034797"/>
                    </a:ext>
                  </a:extLst>
                </a:gridCol>
                <a:gridCol w="711911">
                  <a:extLst>
                    <a:ext uri="{9D8B030D-6E8A-4147-A177-3AD203B41FA5}">
                      <a16:colId xmlns:a16="http://schemas.microsoft.com/office/drawing/2014/main" val="252203718"/>
                    </a:ext>
                  </a:extLst>
                </a:gridCol>
                <a:gridCol w="726439">
                  <a:extLst>
                    <a:ext uri="{9D8B030D-6E8A-4147-A177-3AD203B41FA5}">
                      <a16:colId xmlns:a16="http://schemas.microsoft.com/office/drawing/2014/main" val="1731954646"/>
                    </a:ext>
                  </a:extLst>
                </a:gridCol>
                <a:gridCol w="726439">
                  <a:extLst>
                    <a:ext uri="{9D8B030D-6E8A-4147-A177-3AD203B41FA5}">
                      <a16:colId xmlns:a16="http://schemas.microsoft.com/office/drawing/2014/main" val="2431499766"/>
                    </a:ext>
                  </a:extLst>
                </a:gridCol>
                <a:gridCol w="726439">
                  <a:extLst>
                    <a:ext uri="{9D8B030D-6E8A-4147-A177-3AD203B41FA5}">
                      <a16:colId xmlns:a16="http://schemas.microsoft.com/office/drawing/2014/main" val="3699782384"/>
                    </a:ext>
                  </a:extLst>
                </a:gridCol>
                <a:gridCol w="726439">
                  <a:extLst>
                    <a:ext uri="{9D8B030D-6E8A-4147-A177-3AD203B41FA5}">
                      <a16:colId xmlns:a16="http://schemas.microsoft.com/office/drawing/2014/main" val="3077092504"/>
                    </a:ext>
                  </a:extLst>
                </a:gridCol>
                <a:gridCol w="726439">
                  <a:extLst>
                    <a:ext uri="{9D8B030D-6E8A-4147-A177-3AD203B41FA5}">
                      <a16:colId xmlns:a16="http://schemas.microsoft.com/office/drawing/2014/main" val="881747328"/>
                    </a:ext>
                  </a:extLst>
                </a:gridCol>
                <a:gridCol w="881103">
                  <a:extLst>
                    <a:ext uri="{9D8B030D-6E8A-4147-A177-3AD203B41FA5}">
                      <a16:colId xmlns:a16="http://schemas.microsoft.com/office/drawing/2014/main" val="132301241"/>
                    </a:ext>
                  </a:extLst>
                </a:gridCol>
                <a:gridCol w="697370">
                  <a:extLst>
                    <a:ext uri="{9D8B030D-6E8A-4147-A177-3AD203B41FA5}">
                      <a16:colId xmlns:a16="http://schemas.microsoft.com/office/drawing/2014/main" val="421968321"/>
                    </a:ext>
                  </a:extLst>
                </a:gridCol>
                <a:gridCol w="600845">
                  <a:extLst>
                    <a:ext uri="{9D8B030D-6E8A-4147-A177-3AD203B41FA5}">
                      <a16:colId xmlns:a16="http://schemas.microsoft.com/office/drawing/2014/main" val="4246345474"/>
                    </a:ext>
                  </a:extLst>
                </a:gridCol>
                <a:gridCol w="726439">
                  <a:extLst>
                    <a:ext uri="{9D8B030D-6E8A-4147-A177-3AD203B41FA5}">
                      <a16:colId xmlns:a16="http://schemas.microsoft.com/office/drawing/2014/main" val="3471317742"/>
                    </a:ext>
                  </a:extLst>
                </a:gridCol>
                <a:gridCol w="726439">
                  <a:extLst>
                    <a:ext uri="{9D8B030D-6E8A-4147-A177-3AD203B41FA5}">
                      <a16:colId xmlns:a16="http://schemas.microsoft.com/office/drawing/2014/main" val="1169583802"/>
                    </a:ext>
                  </a:extLst>
                </a:gridCol>
              </a:tblGrid>
              <a:tr h="748032">
                <a:tc rowSpan="2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  <a:p>
                      <a:pPr algn="ctr"/>
                      <a:r>
                        <a:rPr lang="en-GB" sz="2900" dirty="0"/>
                        <a:t>S4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English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Maths</a:t>
                      </a:r>
                    </a:p>
                    <a:p>
                      <a:pPr algn="ctr"/>
                      <a:r>
                        <a:rPr lang="en-GB" sz="1200" dirty="0"/>
                        <a:t>Or</a:t>
                      </a:r>
                    </a:p>
                    <a:p>
                      <a:pPr algn="ctr"/>
                      <a:r>
                        <a:rPr lang="en-GB" sz="1200" dirty="0"/>
                        <a:t>Apps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Choice 1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Choice 2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Choice</a:t>
                      </a:r>
                    </a:p>
                    <a:p>
                      <a:pPr algn="ctr"/>
                      <a:r>
                        <a:rPr lang="en-GB" sz="1200" dirty="0"/>
                        <a:t>3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Choice</a:t>
                      </a:r>
                    </a:p>
                    <a:p>
                      <a:pPr algn="ctr"/>
                      <a:r>
                        <a:rPr lang="en-GB" sz="1200" dirty="0"/>
                        <a:t>4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</a:t>
                      </a:r>
                    </a:p>
                    <a:p>
                      <a:pPr algn="ctr"/>
                      <a:r>
                        <a:rPr lang="en-GB" sz="1200" dirty="0"/>
                        <a:t>Reserve</a:t>
                      </a:r>
                    </a:p>
                    <a:p>
                      <a:pPr algn="ctr"/>
                      <a:r>
                        <a:rPr lang="en-GB" sz="1200" dirty="0"/>
                        <a:t>subjects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WA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Core PE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PSE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RMPS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927922"/>
                  </a:ext>
                </a:extLst>
              </a:tr>
              <a:tr h="56300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4295" marR="74295" marT="37148" marB="3714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4295" marR="74295" marT="37148" marB="3714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4295" marR="74295" marT="37148" marB="3714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4295" marR="74295" marT="37148" marB="3714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4295" marR="74295" marT="37148" marB="3714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4295" marR="74295" marT="37148" marB="3714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4295" marR="74295" marT="37148" marB="3714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Added later</a:t>
                      </a:r>
                    </a:p>
                  </a:txBody>
                  <a:tcPr marL="74295" marR="74295" marT="37148" marB="3714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4295" marR="74295" marT="37148" marB="3714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4295" marR="74295" marT="37148" marB="3714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4295" marR="74295" marT="37148" marB="3714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006297"/>
                  </a:ext>
                </a:extLst>
              </a:tr>
            </a:tbl>
          </a:graphicData>
        </a:graphic>
      </p:graphicFrame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56CF35E-5CE7-D049-13B1-39687747C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02" y="5418016"/>
            <a:ext cx="510501" cy="510501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8CF61334-495B-3F47-84D3-4FB473738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06" y="5397683"/>
            <a:ext cx="510501" cy="510501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7F0C72B9-BCF5-74D4-43EE-3FC2C2532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250" y="5413675"/>
            <a:ext cx="510501" cy="510501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AF90D499-BE7D-5C56-6226-9D853AD57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219" y="5397682"/>
            <a:ext cx="510501" cy="510501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4867A633-1CA6-F6DF-F81B-DC3BDD17B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726" y="5397682"/>
            <a:ext cx="510501" cy="5105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4C0881-8BC3-EFAB-E0EB-325080594D14}"/>
              </a:ext>
            </a:extLst>
          </p:cNvPr>
          <p:cNvSpPr txBox="1"/>
          <p:nvPr/>
        </p:nvSpPr>
        <p:spPr>
          <a:xfrm>
            <a:off x="354375" y="771274"/>
            <a:ext cx="4955210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25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National Courses: SCQF Levels 3/4/5</a:t>
            </a:r>
            <a:endParaRPr lang="en-GB" sz="16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0691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193503-DB74-97BB-1981-48E43CA42F93}"/>
              </a:ext>
            </a:extLst>
          </p:cNvPr>
          <p:cNvSpPr txBox="1">
            <a:spLocks/>
          </p:cNvSpPr>
          <p:nvPr/>
        </p:nvSpPr>
        <p:spPr>
          <a:xfrm>
            <a:off x="2127605" y="13557"/>
            <a:ext cx="5650790" cy="51963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7030A0"/>
                </a:solidFill>
              </a:rPr>
              <a:t>The Course Choice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26016-9E95-8329-F7DC-52722C007146}"/>
              </a:ext>
            </a:extLst>
          </p:cNvPr>
          <p:cNvSpPr txBox="1"/>
          <p:nvPr/>
        </p:nvSpPr>
        <p:spPr>
          <a:xfrm>
            <a:off x="129025" y="519635"/>
            <a:ext cx="9776975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B050"/>
                </a:solidFill>
              </a:rPr>
              <a:t>Pupils and families consider future pathways and destinations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B050"/>
                </a:solidFill>
              </a:rPr>
              <a:t>Pupils and families consider the list of available subjects: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9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English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Mathematics OR Applications of Mathematics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4 additional choices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B050"/>
                </a:solidFill>
              </a:rPr>
              <a:t>Four additional choices are put in priority ranking 1 / 2 / 3 / 4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B050"/>
                </a:solidFill>
              </a:rPr>
              <a:t>Two different reserve subjects are </a:t>
            </a:r>
            <a:r>
              <a:rPr lang="en-GB" sz="2400">
                <a:solidFill>
                  <a:srgbClr val="00B050"/>
                </a:solidFill>
              </a:rPr>
              <a:t>also needed</a:t>
            </a:r>
            <a:endParaRPr lang="en-GB" sz="2400" dirty="0">
              <a:solidFill>
                <a:srgbClr val="00B05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B050"/>
                </a:solidFill>
              </a:rPr>
              <a:t>Complete initial paper form and discuss with Guidance Teacher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B050"/>
                </a:solidFill>
              </a:rPr>
              <a:t>Complete on-line TOOLS form to confirm choices, priorities and reserve subjects together with future pathways ideas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B050"/>
                </a:solidFill>
              </a:rPr>
              <a:t>Receive e-mail back confirming initial choices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B050"/>
                </a:solidFill>
              </a:rPr>
              <a:t>Receive either confirmation of choices (may include Reserves) or</a:t>
            </a:r>
          </a:p>
          <a:p>
            <a:r>
              <a:rPr lang="en-GB" sz="2400" dirty="0">
                <a:solidFill>
                  <a:srgbClr val="00B050"/>
                </a:solidFill>
              </a:rPr>
              <a:t>    further discussion and re-choosing may be necessary</a:t>
            </a:r>
          </a:p>
        </p:txBody>
      </p:sp>
    </p:spTree>
    <p:extLst>
      <p:ext uri="{BB962C8B-B14F-4D97-AF65-F5344CB8AC3E}">
        <p14:creationId xmlns:p14="http://schemas.microsoft.com/office/powerpoint/2010/main" val="266933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672" y="6237312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2ECE35-9154-B8DE-DA7F-7B1FAE7D8FF6}"/>
              </a:ext>
            </a:extLst>
          </p:cNvPr>
          <p:cNvSpPr txBox="1">
            <a:spLocks/>
          </p:cNvSpPr>
          <p:nvPr/>
        </p:nvSpPr>
        <p:spPr>
          <a:xfrm>
            <a:off x="1002452" y="125457"/>
            <a:ext cx="7864961" cy="5920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7030A0"/>
                </a:solidFill>
              </a:rPr>
              <a:t>Foundation Apprenticeships at Level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99D39-2914-4DF0-DDDF-32D6FB050961}"/>
              </a:ext>
            </a:extLst>
          </p:cNvPr>
          <p:cNvSpPr txBox="1"/>
          <p:nvPr/>
        </p:nvSpPr>
        <p:spPr>
          <a:xfrm>
            <a:off x="80875" y="880741"/>
            <a:ext cx="97442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dirty="0">
                <a:solidFill>
                  <a:srgbClr val="00B050"/>
                </a:solidFill>
              </a:rPr>
              <a:t>S4 pupils have the opportunity to choose a Foundation Apprenticeship:</a:t>
            </a:r>
          </a:p>
          <a:p>
            <a:endParaRPr lang="en-GB" altLang="en-US" sz="9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00B050"/>
                </a:solidFill>
              </a:rPr>
              <a:t>Automotive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00B050"/>
                </a:solidFill>
              </a:rPr>
              <a:t>Construction</a:t>
            </a:r>
          </a:p>
          <a:p>
            <a:endParaRPr lang="en-GB" altLang="en-US" sz="900" dirty="0">
              <a:solidFill>
                <a:srgbClr val="00B050"/>
              </a:solidFill>
            </a:endParaRPr>
          </a:p>
          <a:p>
            <a:r>
              <a:rPr lang="en-GB" altLang="en-US" sz="2400" dirty="0">
                <a:solidFill>
                  <a:srgbClr val="00B050"/>
                </a:solidFill>
              </a:rPr>
              <a:t>Working with a tutor; skills-based and; geared to industry work-based practice.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822385C4-6734-FD09-918B-00E9821B7B59}"/>
              </a:ext>
            </a:extLst>
          </p:cNvPr>
          <p:cNvSpPr/>
          <p:nvPr/>
        </p:nvSpPr>
        <p:spPr>
          <a:xfrm rot="21234548">
            <a:off x="196342" y="3478632"/>
            <a:ext cx="2889056" cy="1239769"/>
          </a:xfrm>
          <a:prstGeom prst="wedgeRectCallout">
            <a:avLst>
              <a:gd name="adj1" fmla="val -509"/>
              <a:gd name="adj2" fmla="val 83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Daniel:</a:t>
            </a:r>
            <a:r>
              <a:rPr lang="en-GB" b="1" dirty="0">
                <a:solidFill>
                  <a:srgbClr val="CC0099"/>
                </a:solidFill>
              </a:rPr>
              <a:t> It’s very good experience learning about different walls and how insulation is put in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76EC9EE-CE74-8887-D0BA-D8EEC2E7D90E}"/>
              </a:ext>
            </a:extLst>
          </p:cNvPr>
          <p:cNvSpPr/>
          <p:nvPr/>
        </p:nvSpPr>
        <p:spPr>
          <a:xfrm>
            <a:off x="3480286" y="3226929"/>
            <a:ext cx="2909294" cy="1239769"/>
          </a:xfrm>
          <a:prstGeom prst="wedgeEllipseCallout">
            <a:avLst>
              <a:gd name="adj1" fmla="val -33082"/>
              <a:gd name="adj2" fmla="val 756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CC0099"/>
              </a:solidFill>
            </a:endParaRP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Luke:</a:t>
            </a:r>
            <a:r>
              <a:rPr lang="en-GB" b="1" dirty="0">
                <a:solidFill>
                  <a:srgbClr val="CC0099"/>
                </a:solidFill>
              </a:rPr>
              <a:t> The Teacher is very supportive &amp; approachable</a:t>
            </a:r>
          </a:p>
          <a:p>
            <a:pPr algn="ctr"/>
            <a:endParaRPr lang="en-GB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A6A11BA-EEFF-F500-072D-8CD67148AB38}"/>
              </a:ext>
            </a:extLst>
          </p:cNvPr>
          <p:cNvSpPr/>
          <p:nvPr/>
        </p:nvSpPr>
        <p:spPr>
          <a:xfrm rot="673325">
            <a:off x="6695120" y="3266198"/>
            <a:ext cx="3046130" cy="1161232"/>
          </a:xfrm>
          <a:prstGeom prst="wedgeRoundRectCallout">
            <a:avLst>
              <a:gd name="adj1" fmla="val -2567"/>
              <a:gd name="adj2" fmla="val 781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Kyle:</a:t>
            </a:r>
            <a:r>
              <a:rPr lang="en-GB" b="1" dirty="0">
                <a:solidFill>
                  <a:srgbClr val="CC0099"/>
                </a:solidFill>
              </a:rPr>
              <a:t> It gives you a lot of useful information about construction work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80506678-C695-9F88-1B6F-481AE5416FE9}"/>
              </a:ext>
            </a:extLst>
          </p:cNvPr>
          <p:cNvSpPr/>
          <p:nvPr/>
        </p:nvSpPr>
        <p:spPr>
          <a:xfrm rot="20854843">
            <a:off x="1707395" y="5128957"/>
            <a:ext cx="3095684" cy="1239769"/>
          </a:xfrm>
          <a:prstGeom prst="wedgeEllipseCallout">
            <a:avLst>
              <a:gd name="adj1" fmla="val -39466"/>
              <a:gd name="adj2" fmla="val 633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CC0099"/>
              </a:solidFill>
            </a:endParaRP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Callum:</a:t>
            </a:r>
            <a:r>
              <a:rPr lang="en-GB" b="1" dirty="0">
                <a:solidFill>
                  <a:srgbClr val="CC0099"/>
                </a:solidFill>
              </a:rPr>
              <a:t> If you like practical subjects, you will like Construction</a:t>
            </a:r>
          </a:p>
          <a:p>
            <a:pPr algn="ctr"/>
            <a:endParaRPr lang="en-GB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8C33F21-E941-5B8E-CA43-02115D0F5AC5}"/>
              </a:ext>
            </a:extLst>
          </p:cNvPr>
          <p:cNvSpPr/>
          <p:nvPr/>
        </p:nvSpPr>
        <p:spPr>
          <a:xfrm rot="632593">
            <a:off x="5644409" y="5144861"/>
            <a:ext cx="3046130" cy="1161232"/>
          </a:xfrm>
          <a:prstGeom prst="wedgeRoundRectCallout">
            <a:avLst>
              <a:gd name="adj1" fmla="val -1156"/>
              <a:gd name="adj2" fmla="val 784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Konan:</a:t>
            </a:r>
            <a:r>
              <a:rPr lang="en-GB" b="1" dirty="0">
                <a:solidFill>
                  <a:srgbClr val="CC0099"/>
                </a:solidFill>
              </a:rPr>
              <a:t> The course gives you a lot of experience &amp; is enjoyable</a:t>
            </a:r>
          </a:p>
        </p:txBody>
      </p:sp>
    </p:spTree>
    <p:extLst>
      <p:ext uri="{BB962C8B-B14F-4D97-AF65-F5344CB8AC3E}">
        <p14:creationId xmlns:p14="http://schemas.microsoft.com/office/powerpoint/2010/main" val="2064455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37EE5A0-8E44-41E5-A14F-D4587566D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31" y="21886"/>
            <a:ext cx="93765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7030A0"/>
                </a:solidFill>
                <a:cs typeface="Times New Roman" panose="02020603050405020304" pitchFamily="18" charset="0"/>
              </a:rPr>
              <a:t>North East Scotland’s College: </a:t>
            </a:r>
            <a:r>
              <a:rPr lang="en-GB" altLang="en-US" sz="24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NESCol</a:t>
            </a:r>
            <a:r>
              <a:rPr lang="en-GB" altLang="en-US" sz="2400" b="1" dirty="0">
                <a:solidFill>
                  <a:srgbClr val="7030A0"/>
                </a:solidFill>
                <a:cs typeface="Times New Roman" panose="02020603050405020304" pitchFamily="18" charset="0"/>
              </a:rPr>
              <a:t>: School Link Courses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12B00-EEAF-4482-99AF-77E2BBA5B664}"/>
              </a:ext>
            </a:extLst>
          </p:cNvPr>
          <p:cNvSpPr txBox="1"/>
          <p:nvPr/>
        </p:nvSpPr>
        <p:spPr>
          <a:xfrm>
            <a:off x="3358335" y="6086139"/>
            <a:ext cx="3496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School Links - North East Scotland College (nescol.ac.uk)</a:t>
            </a:r>
            <a:endParaRPr lang="en-GB" dirty="0"/>
          </a:p>
        </p:txBody>
      </p:sp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1449863-5B11-C321-0B56-9F4B1E1B4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t="9127" r="7758" b="14086"/>
          <a:stretch/>
        </p:blipFill>
        <p:spPr bwMode="auto">
          <a:xfrm>
            <a:off x="163669" y="477441"/>
            <a:ext cx="9324000" cy="5614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6136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463" y="833896"/>
            <a:ext cx="6315075" cy="928688"/>
          </a:xfrm>
        </p:spPr>
        <p:txBody>
          <a:bodyPr/>
          <a:lstStyle/>
          <a:p>
            <a:pPr algn="ctr"/>
            <a:r>
              <a:rPr lang="en-GB" b="1">
                <a:latin typeface="Century Gothic" panose="020B0502020202020204" pitchFamily="34" charset="0"/>
              </a:rPr>
              <a:t>School College Links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170" y="1754538"/>
            <a:ext cx="7619660" cy="3365439"/>
          </a:xfrm>
        </p:spPr>
        <p:txBody>
          <a:bodyPr/>
          <a:lstStyle/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When being taught by a College lecturer young people will be treated like a College student.</a:t>
            </a:r>
          </a:p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College is an adult learning environment and we expect the same adult behaviour of school pupils as we do of our full time students.</a:t>
            </a:r>
          </a:p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College courses can mean missing some school classes – so additional commitment to catching up on missed work is essential</a:t>
            </a:r>
          </a:p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When attending a College course we expect pupils to behave as though they are arriving at work – on time and well prepared</a:t>
            </a:r>
          </a:p>
        </p:txBody>
      </p:sp>
    </p:spTree>
    <p:extLst>
      <p:ext uri="{BB962C8B-B14F-4D97-AF65-F5344CB8AC3E}">
        <p14:creationId xmlns:p14="http://schemas.microsoft.com/office/powerpoint/2010/main" val="391905100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463" y="833896"/>
            <a:ext cx="6315075" cy="928688"/>
          </a:xfrm>
        </p:spPr>
        <p:txBody>
          <a:bodyPr/>
          <a:lstStyle/>
          <a:p>
            <a:pPr algn="ctr"/>
            <a:r>
              <a:rPr lang="en-GB" b="1">
                <a:latin typeface="Century Gothic" panose="020B0502020202020204" pitchFamily="34" charset="0"/>
              </a:rPr>
              <a:t>School College Links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940" y="1762584"/>
            <a:ext cx="7394121" cy="3466354"/>
          </a:xfrm>
        </p:spPr>
        <p:txBody>
          <a:bodyPr/>
          <a:lstStyle/>
          <a:p>
            <a:r>
              <a:rPr lang="en-GB" sz="1950">
                <a:ea typeface="ＭＳ Ｐゴシック" charset="-128"/>
                <a:cs typeface="ＭＳ Ｐゴシック" charset="-128"/>
              </a:rPr>
              <a:t> </a:t>
            </a:r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College staff will report on pupil attendance, behaviour and progress to school</a:t>
            </a:r>
          </a:p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A written progress report for school and parents will be prepared twice a year</a:t>
            </a:r>
          </a:p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Courses are certificated and support progression to further study, modern apprenticeships, training or employment.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Courses support pupils in developing key skills identified by employers as essential for entering the workplace</a:t>
            </a:r>
          </a:p>
        </p:txBody>
      </p:sp>
    </p:spTree>
    <p:extLst>
      <p:ext uri="{BB962C8B-B14F-4D97-AF65-F5344CB8AC3E}">
        <p14:creationId xmlns:p14="http://schemas.microsoft.com/office/powerpoint/2010/main" val="135182117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462" y="448982"/>
            <a:ext cx="6315075" cy="928688"/>
          </a:xfrm>
        </p:spPr>
        <p:txBody>
          <a:bodyPr/>
          <a:lstStyle/>
          <a:p>
            <a:pPr algn="ctr"/>
            <a:r>
              <a:rPr lang="en-GB" b="1">
                <a:latin typeface="Century Gothic" panose="020B0502020202020204" pitchFamily="34" charset="0"/>
              </a:rPr>
              <a:t>Subject Areas include: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938" y="1436811"/>
            <a:ext cx="7394121" cy="3466354"/>
          </a:xfrm>
        </p:spPr>
        <p:txBody>
          <a:bodyPr numCol="2"/>
          <a:lstStyle/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Digital Media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Civil Engineering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Construction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Automotive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Early Education and Childcare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Health Sector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Computing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Sport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Hospitality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Travel and Tourism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Marketing and Events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Psychology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Engineering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Accountancy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Laboratory Science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Beauty Therapy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Maritime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0233" y="4962307"/>
            <a:ext cx="7945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Those in bold are courses that have been taken by TGS pupils</a:t>
            </a:r>
          </a:p>
        </p:txBody>
      </p:sp>
    </p:spTree>
    <p:extLst>
      <p:ext uri="{BB962C8B-B14F-4D97-AF65-F5344CB8AC3E}">
        <p14:creationId xmlns:p14="http://schemas.microsoft.com/office/powerpoint/2010/main" val="27008487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10488"/>
              </p:ext>
            </p:extLst>
          </p:nvPr>
        </p:nvGraphicFramePr>
        <p:xfrm>
          <a:off x="0" y="0"/>
          <a:ext cx="9905902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033">
                  <a:extLst>
                    <a:ext uri="{9D8B030D-6E8A-4147-A177-3AD203B41FA5}">
                      <a16:colId xmlns:a16="http://schemas.microsoft.com/office/drawing/2014/main" val="995768023"/>
                    </a:ext>
                  </a:extLst>
                </a:gridCol>
              </a:tblGrid>
              <a:tr h="707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TGS Vision</a:t>
                      </a:r>
                      <a:endParaRPr lang="en-GB" sz="1200"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we aspire to…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  <a:r>
                        <a:rPr lang="en-GB" sz="36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ogether</a:t>
                      </a:r>
                      <a:endParaRPr lang="en-GB" sz="12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all feel included in our School community, local Huntly community and the north-east, national and global world.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consider the consequences our actions have on others and our wider environment.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</a:t>
                      </a:r>
                      <a:r>
                        <a:rPr lang="en-GB" sz="36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rowing</a:t>
                      </a:r>
                      <a:endParaRPr lang="en-GB" sz="12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value and look after our physical, mental, emotional and spiritual health.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TGS as a happy place with support where everyone can develop confidence and resilience for life in and beyond School.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GB" sz="36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ucceeding</a:t>
                      </a:r>
                      <a:endParaRPr lang="en-GB" sz="12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Being the best possible version of yourself that you can be. Each individual learning and achieving as much as they can. Explore new things with a growth mind-set for future success.</a:t>
                      </a:r>
                      <a:endParaRPr lang="en-GB" sz="120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13154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3" name="Picture 2" descr="A picture containing tree, nature, garden, highland&#10;&#10;Description automatically generated">
            <a:extLst>
              <a:ext uri="{FF2B5EF4-FFF2-40B4-BE49-F238E27FC236}">
                <a16:creationId xmlns:a16="http://schemas.microsoft.com/office/drawing/2014/main" id="{A0CA628F-7F31-4C8E-BEE6-877DDFB59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" r="-1" b="5124"/>
          <a:stretch/>
        </p:blipFill>
        <p:spPr>
          <a:xfrm>
            <a:off x="20" y="655"/>
            <a:ext cx="6593661" cy="4468659"/>
          </a:xfrm>
          <a:prstGeom prst="rect">
            <a:avLst/>
          </a:prstGeom>
        </p:spPr>
      </p:pic>
      <p:pic>
        <p:nvPicPr>
          <p:cNvPr id="4101" name="Picture 5" descr="New 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7384" b="-2"/>
          <a:stretch/>
        </p:blipFill>
        <p:spPr bwMode="auto">
          <a:xfrm>
            <a:off x="7864058" y="1382859"/>
            <a:ext cx="1004124" cy="135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6372"/>
            <a:ext cx="9905999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464543"/>
            <a:ext cx="659368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531" y="4466372"/>
            <a:ext cx="9913528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3679" y="4466372"/>
            <a:ext cx="331608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765" y="4486258"/>
            <a:ext cx="990807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5191141" y="2689159"/>
            <a:ext cx="3118759" cy="3769944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21396" y="4754073"/>
            <a:ext cx="9655674" cy="14414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br>
              <a:rPr lang="en-US" alt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Any questions?</a:t>
            </a:r>
            <a:br>
              <a:rPr lang="en-US" altLang="en-US" sz="4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2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altLang="en-US" sz="43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734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itle 2"/>
          <p:cNvSpPr>
            <a:spLocks noGrp="1"/>
          </p:cNvSpPr>
          <p:nvPr>
            <p:ph type="subTitle" idx="1"/>
          </p:nvPr>
        </p:nvSpPr>
        <p:spPr>
          <a:xfrm>
            <a:off x="1238250" y="2631118"/>
            <a:ext cx="7429500" cy="2808312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7030A0"/>
                </a:solidFill>
              </a:rPr>
              <a:t>A review of our attainment</a:t>
            </a:r>
          </a:p>
          <a:p>
            <a:endParaRPr lang="en-GB" altLang="en-US" b="1" dirty="0">
              <a:solidFill>
                <a:srgbClr val="00B050"/>
              </a:solidFill>
            </a:endParaRPr>
          </a:p>
          <a:p>
            <a:r>
              <a:rPr lang="en-GB" altLang="en-US" sz="3200" b="1" dirty="0">
                <a:solidFill>
                  <a:srgbClr val="00B050"/>
                </a:solidFill>
              </a:rPr>
              <a:t>Celebrating successes and </a:t>
            </a:r>
          </a:p>
          <a:p>
            <a:r>
              <a:rPr lang="en-GB" altLang="en-US" sz="3200" b="1" dirty="0">
                <a:solidFill>
                  <a:srgbClr val="00B050"/>
                </a:solidFill>
              </a:rPr>
              <a:t>learning lessons</a:t>
            </a:r>
          </a:p>
          <a:p>
            <a:r>
              <a:rPr lang="en-GB" altLang="en-US" sz="3200" b="1" dirty="0">
                <a:solidFill>
                  <a:srgbClr val="00B050"/>
                </a:solidFill>
              </a:rPr>
              <a:t>2019-2022</a:t>
            </a:r>
          </a:p>
          <a:p>
            <a:endParaRPr lang="en-GB" altLang="en-US" sz="3200" b="1" dirty="0">
              <a:solidFill>
                <a:srgbClr val="00B050"/>
              </a:solidFill>
            </a:endParaRPr>
          </a:p>
          <a:p>
            <a:endParaRPr lang="en-GB" altLang="en-US" sz="3200" b="1" dirty="0">
              <a:solidFill>
                <a:srgbClr val="00B050"/>
              </a:solidFill>
            </a:endParaRPr>
          </a:p>
          <a:p>
            <a:endParaRPr lang="en-GB" altLang="en-US" sz="1625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0F3C502-F12B-0DE3-FEE4-44E7999E6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22" y="621205"/>
            <a:ext cx="1294155" cy="17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258793" y="409588"/>
            <a:ext cx="1423926" cy="1061467"/>
          </a:xfrm>
        </p:spPr>
        <p:txBody>
          <a:bodyPr/>
          <a:lstStyle/>
          <a:p>
            <a:pPr algn="ctr"/>
            <a:r>
              <a:rPr lang="en-GB" altLang="en-US" sz="7200" dirty="0">
                <a:solidFill>
                  <a:srgbClr val="7030A0"/>
                </a:solidFill>
              </a:rPr>
              <a:t>S4</a:t>
            </a:r>
            <a:endParaRPr lang="en-GB" altLang="en-US" sz="7150" dirty="0">
              <a:solidFill>
                <a:srgbClr val="7030A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11496" y="190229"/>
            <a:ext cx="7306005" cy="150018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>
                <a:solidFill>
                  <a:srgbClr val="00B050"/>
                </a:solidFill>
              </a:rPr>
              <a:t>We are measured on how many pupils in the S4 year group gain 5 or more Awards (A – D) at National 5 level:</a:t>
            </a:r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57" y="6282593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766" y="3910527"/>
            <a:ext cx="891396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TGS National 5 Grades: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A Pass		219 / 38%	Grade C Pass		110 / </a:t>
            </a:r>
            <a:r>
              <a:rPr lang="en-GB" sz="20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GB" sz="2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B Pass		165 / 29%	Grade D Award	s	</a:t>
            </a:r>
            <a:r>
              <a:rPr lang="en-GB" sz="20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GB" sz="2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11%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Grades A – D Awards	559 / 97%</a:t>
            </a:r>
            <a:endParaRPr lang="en-GB" sz="2000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D4F2A3-0572-4747-86EF-FC9AB8066B6A}"/>
              </a:ext>
            </a:extLst>
          </p:cNvPr>
          <p:cNvSpPr txBox="1"/>
          <p:nvPr/>
        </p:nvSpPr>
        <p:spPr>
          <a:xfrm>
            <a:off x="4195778" y="1848424"/>
            <a:ext cx="54514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C0099"/>
                </a:solidFill>
                <a:latin typeface="Arial"/>
              </a:rPr>
              <a:t>TGS also has great success and celebrates pupils who gain SQA &amp; other Awards at </a:t>
            </a:r>
          </a:p>
          <a:p>
            <a:r>
              <a:rPr lang="en-GB" sz="3200" dirty="0">
                <a:solidFill>
                  <a:srgbClr val="CC0099"/>
                </a:solidFill>
                <a:latin typeface="Arial"/>
              </a:rPr>
              <a:t>National 1, 2, 3 and 4 levels.</a:t>
            </a:r>
            <a:endParaRPr lang="en-GB" dirty="0">
              <a:solidFill>
                <a:srgbClr val="CC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5FCB04-8C67-494E-B2B6-BE6908DB3D0B}"/>
              </a:ext>
            </a:extLst>
          </p:cNvPr>
          <p:cNvSpPr txBox="1"/>
          <p:nvPr/>
        </p:nvSpPr>
        <p:spPr>
          <a:xfrm>
            <a:off x="258792" y="1848424"/>
            <a:ext cx="38083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rPr>
              <a:t>2021-22 =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rPr>
              <a:t>55.1%</a:t>
            </a:r>
          </a:p>
          <a:p>
            <a:r>
              <a:rPr lang="en-GB" sz="3200" dirty="0">
                <a:solidFill>
                  <a:srgbClr val="7030A0"/>
                </a:solidFill>
              </a:rPr>
              <a:t>2020-21* = </a:t>
            </a:r>
            <a:r>
              <a:rPr lang="en-GB" sz="3200" b="1" dirty="0">
                <a:solidFill>
                  <a:srgbClr val="7030A0"/>
                </a:solidFill>
              </a:rPr>
              <a:t>53.4%**</a:t>
            </a:r>
          </a:p>
          <a:p>
            <a:r>
              <a:rPr lang="en-GB" sz="3200" dirty="0">
                <a:solidFill>
                  <a:srgbClr val="7030A0"/>
                </a:solidFill>
              </a:rPr>
              <a:t>2019-20 = </a:t>
            </a:r>
            <a:r>
              <a:rPr lang="en-GB" sz="3200" b="1" dirty="0">
                <a:solidFill>
                  <a:srgbClr val="7030A0"/>
                </a:solidFill>
              </a:rPr>
              <a:t>56.1%*</a:t>
            </a:r>
          </a:p>
          <a:p>
            <a:r>
              <a:rPr lang="en-GB" sz="3200" dirty="0">
                <a:solidFill>
                  <a:srgbClr val="7030A0"/>
                </a:solidFill>
              </a:rPr>
              <a:t>2018-19 = </a:t>
            </a:r>
            <a:r>
              <a:rPr lang="en-GB" sz="3200" b="1" dirty="0">
                <a:solidFill>
                  <a:srgbClr val="7030A0"/>
                </a:solidFill>
              </a:rPr>
              <a:t>47.5%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F7878D-8749-2CC6-DD57-8DC6662B368A}"/>
              </a:ext>
            </a:extLst>
          </p:cNvPr>
          <p:cNvSpPr txBox="1"/>
          <p:nvPr/>
        </p:nvSpPr>
        <p:spPr>
          <a:xfrm>
            <a:off x="110631" y="5945972"/>
            <a:ext cx="725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SQA Appeals at National 5: 18 successful = 6xA; 11xB; 1xC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B698A-8C63-9196-0527-A5648E63D2C9}"/>
              </a:ext>
            </a:extLst>
          </p:cNvPr>
          <p:cNvSpPr txBox="1"/>
          <p:nvPr/>
        </p:nvSpPr>
        <p:spPr>
          <a:xfrm>
            <a:off x="93220" y="6429587"/>
            <a:ext cx="827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 2019-20 TGS gradings		**2020-21 TGS exam paper and gradings </a:t>
            </a:r>
            <a:endParaRPr lang="en-GB" sz="1800" b="1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86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299431" y="336373"/>
            <a:ext cx="1339347" cy="1099326"/>
          </a:xfrm>
        </p:spPr>
        <p:txBody>
          <a:bodyPr/>
          <a:lstStyle/>
          <a:p>
            <a:pPr algn="ctr"/>
            <a:r>
              <a:rPr lang="en-GB" altLang="en-US" sz="7200" dirty="0">
                <a:solidFill>
                  <a:srgbClr val="7030A0"/>
                </a:solidFill>
              </a:rPr>
              <a:t>S5</a:t>
            </a:r>
            <a:endParaRPr lang="en-GB" altLang="en-US" sz="7150" dirty="0">
              <a:solidFill>
                <a:srgbClr val="7030A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03945" y="135943"/>
            <a:ext cx="7688629" cy="150018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>
                <a:solidFill>
                  <a:srgbClr val="00B050"/>
                </a:solidFill>
              </a:rPr>
              <a:t>We are measured on how many pupils in the S5 year group gain 3 or more Awards (A – D) at Higher level:</a:t>
            </a:r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368" y="6296997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A3C8C2-CAAB-4267-8FF6-626841A12999}"/>
              </a:ext>
            </a:extLst>
          </p:cNvPr>
          <p:cNvSpPr txBox="1"/>
          <p:nvPr/>
        </p:nvSpPr>
        <p:spPr>
          <a:xfrm>
            <a:off x="3639009" y="1860462"/>
            <a:ext cx="63839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C0099"/>
                </a:solidFill>
                <a:latin typeface="Arial"/>
              </a:rPr>
              <a:t>TGS also has great success and celebrates pupils who gain SQA &amp; other Awards at National 1, 2, 3, 4 and 5 levels as well as Foundation Apprenticeships.</a:t>
            </a:r>
            <a:endParaRPr lang="en-GB" dirty="0">
              <a:solidFill>
                <a:srgbClr val="CC00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B53F24-E0A4-4165-A001-DB8D5CB42F46}"/>
              </a:ext>
            </a:extLst>
          </p:cNvPr>
          <p:cNvSpPr txBox="1"/>
          <p:nvPr/>
        </p:nvSpPr>
        <p:spPr>
          <a:xfrm>
            <a:off x="117807" y="4415007"/>
            <a:ext cx="891396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TGS S5/6 Higher Grades: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A Pass</a:t>
            </a:r>
            <a:r>
              <a:rPr lang="en-GB" sz="20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125 / 35%	Grade D Award	s	34 / 10%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B Pass</a:t>
            </a:r>
            <a:r>
              <a:rPr lang="en-GB" sz="20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104 / 29%	</a:t>
            </a:r>
            <a:r>
              <a:rPr lang="en-GB" sz="20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Grades A – D Awards	341 / 96%</a:t>
            </a:r>
            <a:endParaRPr lang="en-GB" sz="2000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C Pass</a:t>
            </a:r>
            <a:r>
              <a:rPr lang="en-GB" sz="20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78 / 22%</a:t>
            </a:r>
            <a:r>
              <a:rPr lang="en-GB" sz="20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GB" sz="2000" b="1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AF0AC-3EB9-ABB7-C31F-924B8C38EF4A}"/>
              </a:ext>
            </a:extLst>
          </p:cNvPr>
          <p:cNvSpPr txBox="1"/>
          <p:nvPr/>
        </p:nvSpPr>
        <p:spPr>
          <a:xfrm>
            <a:off x="0" y="1929734"/>
            <a:ext cx="363900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rPr>
              <a:t>2021-22 =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rPr>
              <a:t>43.6%</a:t>
            </a:r>
          </a:p>
          <a:p>
            <a:r>
              <a:rPr lang="en-GB" sz="3200" dirty="0">
                <a:solidFill>
                  <a:srgbClr val="7030A0"/>
                </a:solidFill>
              </a:rPr>
              <a:t>2020-21 = </a:t>
            </a:r>
            <a:r>
              <a:rPr lang="en-GB" sz="3200" b="1" dirty="0">
                <a:solidFill>
                  <a:srgbClr val="7030A0"/>
                </a:solidFill>
              </a:rPr>
              <a:t>35%**</a:t>
            </a:r>
          </a:p>
          <a:p>
            <a:r>
              <a:rPr lang="en-GB" sz="3200" dirty="0">
                <a:solidFill>
                  <a:srgbClr val="7030A0"/>
                </a:solidFill>
              </a:rPr>
              <a:t>2019-20 = </a:t>
            </a:r>
            <a:r>
              <a:rPr lang="en-GB" sz="3200" b="1" dirty="0">
                <a:solidFill>
                  <a:srgbClr val="7030A0"/>
                </a:solidFill>
              </a:rPr>
              <a:t>39.6%*</a:t>
            </a:r>
          </a:p>
          <a:p>
            <a:r>
              <a:rPr lang="en-GB" sz="3200" dirty="0">
                <a:solidFill>
                  <a:srgbClr val="7030A0"/>
                </a:solidFill>
              </a:rPr>
              <a:t>2018-19 = </a:t>
            </a:r>
            <a:r>
              <a:rPr lang="en-GB" sz="3200" b="1" dirty="0">
                <a:solidFill>
                  <a:srgbClr val="7030A0"/>
                </a:solidFill>
              </a:rPr>
              <a:t>42%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656F9-B720-14D4-AD99-61462124A425}"/>
              </a:ext>
            </a:extLst>
          </p:cNvPr>
          <p:cNvSpPr txBox="1"/>
          <p:nvPr/>
        </p:nvSpPr>
        <p:spPr>
          <a:xfrm>
            <a:off x="3784864" y="5927665"/>
            <a:ext cx="618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SQA Appeals at Higher: 14 successful = 8xA; 6xB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C9AFF-922F-0ED3-E54C-83D3E1B96A45}"/>
              </a:ext>
            </a:extLst>
          </p:cNvPr>
          <p:cNvSpPr txBox="1"/>
          <p:nvPr/>
        </p:nvSpPr>
        <p:spPr>
          <a:xfrm>
            <a:off x="93220" y="6429587"/>
            <a:ext cx="827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 2019-20 TGS gradings		**2020-21 TGS exam paper and gradings </a:t>
            </a:r>
            <a:endParaRPr lang="en-GB" sz="1800" b="1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974" y="256679"/>
            <a:ext cx="7626052" cy="778098"/>
          </a:xfrm>
        </p:spPr>
        <p:txBody>
          <a:bodyPr/>
          <a:lstStyle/>
          <a:p>
            <a:pPr eaLnBrk="1" hangingPunct="1"/>
            <a:r>
              <a:rPr lang="en-GB" altLang="en-US" sz="4000" b="1">
                <a:solidFill>
                  <a:srgbClr val="7030A0"/>
                </a:solidFill>
              </a:rPr>
              <a:t>National Curriculum Structure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268759"/>
            <a:ext cx="8915400" cy="5479849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dirty="0">
                <a:solidFill>
                  <a:srgbClr val="00B050"/>
                </a:solidFill>
              </a:rPr>
              <a:t>S1, 2, 3: Broad General Education</a:t>
            </a:r>
          </a:p>
          <a:p>
            <a:pPr algn="ctr" eaLnBrk="1" hangingPunct="1">
              <a:buFontTx/>
              <a:buNone/>
            </a:pPr>
            <a:r>
              <a:rPr lang="en-GB" altLang="en-US" sz="2400" dirty="0">
                <a:solidFill>
                  <a:srgbClr val="00B050"/>
                </a:solidFill>
              </a:rPr>
              <a:t>(Skills &amp; Knowledge development)</a:t>
            </a:r>
          </a:p>
          <a:p>
            <a:pPr algn="ctr" eaLnBrk="1" hangingPunct="1"/>
            <a:endParaRPr lang="en-GB" altLang="en-US" dirty="0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 dirty="0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r>
              <a:rPr lang="en-GB" altLang="en-US" dirty="0">
                <a:solidFill>
                  <a:srgbClr val="00B050"/>
                </a:solidFill>
              </a:rPr>
              <a:t>S4, 5, 6: Senior Phase</a:t>
            </a:r>
          </a:p>
          <a:p>
            <a:pPr algn="ctr" eaLnBrk="1" hangingPunct="1">
              <a:buFontTx/>
              <a:buNone/>
            </a:pPr>
            <a:r>
              <a:rPr lang="en-GB" altLang="en-US" sz="2400" dirty="0">
                <a:solidFill>
                  <a:srgbClr val="00B050"/>
                </a:solidFill>
              </a:rPr>
              <a:t>(Certification: SQA* and other Qualifications &amp; Awards)</a:t>
            </a:r>
          </a:p>
          <a:p>
            <a:pPr algn="ctr" eaLnBrk="1" hangingPunct="1">
              <a:buFontTx/>
              <a:buNone/>
            </a:pPr>
            <a:r>
              <a:rPr lang="en-GB" altLang="en-US" sz="2400" dirty="0">
                <a:solidFill>
                  <a:srgbClr val="00B050"/>
                </a:solidFill>
              </a:rPr>
              <a:t>*2024-25 new qualifications body planned for Scotland</a:t>
            </a:r>
            <a:endParaRPr lang="en-GB" altLang="en-US" dirty="0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 dirty="0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 dirty="0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r>
              <a:rPr lang="en-GB" altLang="en-US" dirty="0">
                <a:solidFill>
                  <a:srgbClr val="00B050"/>
                </a:solidFill>
              </a:rPr>
              <a:t>Positive (post-school) Destination(s)</a:t>
            </a:r>
          </a:p>
        </p:txBody>
      </p:sp>
      <p:sp>
        <p:nvSpPr>
          <p:cNvPr id="5124" name="AutoShape 5"/>
          <p:cNvSpPr>
            <a:spLocks noChangeArrowheads="1"/>
          </p:cNvSpPr>
          <p:nvPr/>
        </p:nvSpPr>
        <p:spPr bwMode="auto">
          <a:xfrm>
            <a:off x="4484687" y="2421384"/>
            <a:ext cx="936625" cy="100761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5" name="AutoShape 6"/>
          <p:cNvSpPr>
            <a:spLocks noChangeArrowheads="1"/>
          </p:cNvSpPr>
          <p:nvPr/>
        </p:nvSpPr>
        <p:spPr bwMode="auto">
          <a:xfrm>
            <a:off x="4484687" y="5048609"/>
            <a:ext cx="936625" cy="100761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New 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2" y="5805264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26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51463" y="247831"/>
            <a:ext cx="4003072" cy="638274"/>
          </a:xfrm>
        </p:spPr>
        <p:txBody>
          <a:bodyPr/>
          <a:lstStyle/>
          <a:p>
            <a:pPr eaLnBrk="1" hangingPunct="1"/>
            <a:r>
              <a:rPr lang="en-GB" altLang="en-US" sz="4000" b="1" dirty="0">
                <a:solidFill>
                  <a:srgbClr val="7030A0"/>
                </a:solidFill>
                <a:latin typeface="+mn-lt"/>
              </a:rPr>
              <a:t>The Curriculum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08" y="1093490"/>
            <a:ext cx="9817383" cy="4896544"/>
          </a:xfrm>
        </p:spPr>
        <p:txBody>
          <a:bodyPr/>
          <a:lstStyle/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The Curriculum is defined as the “totality of learners’ experiences both in and out of school”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Partnership working is key: e.g. </a:t>
            </a:r>
            <a:r>
              <a:rPr lang="en-GB" altLang="en-US" dirty="0" err="1">
                <a:solidFill>
                  <a:srgbClr val="00B050"/>
                </a:solidFill>
              </a:rPr>
              <a:t>NESCol</a:t>
            </a:r>
            <a:r>
              <a:rPr lang="en-GB" altLang="en-US" dirty="0">
                <a:solidFill>
                  <a:srgbClr val="00B050"/>
                </a:solidFill>
              </a:rPr>
              <a:t> &amp; F.A.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Senior Phase opportunities which support each pupil’s learning pathway, e.g. Volunteering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Appropriate differentiation, support and challenge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Developing resilience, encouraging aspiration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S4/5/6 is for certification and ensuring Positive Leaver Destinations + Skills for learning, life &amp; work</a:t>
            </a:r>
            <a:endParaRPr lang="en-GB" altLang="en-US" dirty="0"/>
          </a:p>
          <a:p>
            <a:pPr lvl="1" eaLnBrk="1" hangingPunct="1">
              <a:buClr>
                <a:schemeClr val="tx1"/>
              </a:buClr>
            </a:pPr>
            <a:endParaRPr lang="en-GB" altLang="en-US" sz="2400" dirty="0"/>
          </a:p>
        </p:txBody>
      </p:sp>
      <p:pic>
        <p:nvPicPr>
          <p:cNvPr id="4" name="Picture 3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361" y="619741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308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860054" y="77456"/>
            <a:ext cx="6185892" cy="1382946"/>
          </a:xfrm>
        </p:spPr>
        <p:txBody>
          <a:bodyPr/>
          <a:lstStyle/>
          <a:p>
            <a:r>
              <a:rPr lang="en-GB" altLang="en-US" sz="3600">
                <a:solidFill>
                  <a:srgbClr val="7030A0"/>
                </a:solidFill>
              </a:rPr>
              <a:t>Curriculum for Excellence </a:t>
            </a:r>
            <a:br>
              <a:rPr lang="en-GB" altLang="en-US" sz="3600">
                <a:solidFill>
                  <a:srgbClr val="7030A0"/>
                </a:solidFill>
              </a:rPr>
            </a:br>
            <a:r>
              <a:rPr lang="en-GB" altLang="en-US" sz="3600">
                <a:solidFill>
                  <a:srgbClr val="7030A0"/>
                </a:solidFill>
              </a:rPr>
              <a:t>National Qualifications</a:t>
            </a:r>
            <a:endParaRPr lang="en-GB" altLang="en-US">
              <a:solidFill>
                <a:srgbClr val="7030A0"/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496616" y="1518312"/>
            <a:ext cx="7344816" cy="64807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>
                <a:solidFill>
                  <a:srgbClr val="00B050"/>
                </a:solidFill>
              </a:rPr>
              <a:t>SQA Qualifications in the Senior Phase: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69024" y="3284589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7030A0"/>
                </a:solidFill>
              </a:rPr>
              <a:t>National 1 – National 4:</a:t>
            </a:r>
          </a:p>
          <a:p>
            <a:pPr algn="ctr"/>
            <a:r>
              <a:rPr lang="en-GB" sz="2400" dirty="0">
                <a:solidFill>
                  <a:srgbClr val="00B050"/>
                </a:solidFill>
              </a:rPr>
              <a:t>Internally assessed by TGS - </a:t>
            </a:r>
          </a:p>
          <a:p>
            <a:pPr algn="ctr"/>
            <a:r>
              <a:rPr lang="en-GB" sz="2400" dirty="0">
                <a:solidFill>
                  <a:srgbClr val="00B050"/>
                </a:solidFill>
              </a:rPr>
              <a:t>SQA verify our standards</a:t>
            </a:r>
          </a:p>
        </p:txBody>
      </p:sp>
      <p:sp>
        <p:nvSpPr>
          <p:cNvPr id="4" name="Right Brace 3"/>
          <p:cNvSpPr/>
          <p:nvPr/>
        </p:nvSpPr>
        <p:spPr>
          <a:xfrm>
            <a:off x="3977360" y="3284589"/>
            <a:ext cx="424499" cy="1448500"/>
          </a:xfrm>
          <a:prstGeom prst="rightBrace">
            <a:avLst>
              <a:gd name="adj1" fmla="val 35859"/>
              <a:gd name="adj2" fmla="val 50000"/>
            </a:avLst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083946" y="4811753"/>
            <a:ext cx="188887" cy="942346"/>
          </a:xfrm>
          <a:prstGeom prst="rightBrace">
            <a:avLst>
              <a:gd name="adj1" fmla="val 96693"/>
              <a:gd name="adj2" fmla="val 49405"/>
            </a:avLst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9511" y="4741288"/>
            <a:ext cx="4311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National 5 – Advanced Higher:</a:t>
            </a:r>
          </a:p>
          <a:p>
            <a:r>
              <a:rPr lang="en-GB" sz="2400" dirty="0">
                <a:solidFill>
                  <a:srgbClr val="00B050"/>
                </a:solidFill>
              </a:rPr>
              <a:t>Externally assessed by SQA exams and coursework marks</a:t>
            </a:r>
          </a:p>
        </p:txBody>
      </p:sp>
      <p:pic>
        <p:nvPicPr>
          <p:cNvPr id="15" name="Picture 14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585" y="6197988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47E3DE47-7955-7BF7-17CD-779C3B606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041321"/>
              </p:ext>
            </p:extLst>
          </p:nvPr>
        </p:nvGraphicFramePr>
        <p:xfrm>
          <a:off x="226107" y="2596803"/>
          <a:ext cx="3857839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839">
                  <a:extLst>
                    <a:ext uri="{9D8B030D-6E8A-4147-A177-3AD203B41FA5}">
                      <a16:colId xmlns:a16="http://schemas.microsoft.com/office/drawing/2014/main" val="655402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Scotland’s </a:t>
                      </a:r>
                    </a:p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National Qualifications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013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National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954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National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21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National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96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National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47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National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008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035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Advanced 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64874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E6F2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0F7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">
      <a:dk1>
        <a:srgbClr val="000000"/>
      </a:dk1>
      <a:lt1>
        <a:srgbClr val="E6F2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0F7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4E7B5A20F984488B02FF1A049ACC94" ma:contentTypeVersion="2" ma:contentTypeDescription="Create a new document." ma:contentTypeScope="" ma:versionID="babd835823b8e82801e11600ac7d668b">
  <xsd:schema xmlns:xsd="http://www.w3.org/2001/XMLSchema" xmlns:xs="http://www.w3.org/2001/XMLSchema" xmlns:p="http://schemas.microsoft.com/office/2006/metadata/properties" xmlns:ns2="35d6200c-bd59-4e60-8f66-33b43676ae41" targetNamespace="http://schemas.microsoft.com/office/2006/metadata/properties" ma:root="true" ma:fieldsID="d30aad39522e6f03836918012ee52449" ns2:_="">
    <xsd:import namespace="35d6200c-bd59-4e60-8f66-33b43676ae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6200c-bd59-4e60-8f66-33b43676a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83C01E-1672-43D6-B067-CEA36965A55E}">
  <ds:schemaRefs>
    <ds:schemaRef ds:uri="35d6200c-bd59-4e60-8f66-33b43676ae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23B083-F3BD-4BDB-8702-3C89F65394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AC6678-8C09-4975-8D77-46EB7A366DFD}">
  <ds:schemaRefs>
    <ds:schemaRef ds:uri="35d6200c-bd59-4e60-8f66-33b43676ae4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1770</Words>
  <Application>Microsoft Office PowerPoint</Application>
  <PresentationFormat>A4 Paper (210x297 mm)</PresentationFormat>
  <Paragraphs>369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Meiryo</vt:lpstr>
      <vt:lpstr>Arial</vt:lpstr>
      <vt:lpstr>Calibri</vt:lpstr>
      <vt:lpstr>Calibri Light</vt:lpstr>
      <vt:lpstr>Century Gothic</vt:lpstr>
      <vt:lpstr>Times New Roman</vt:lpstr>
      <vt:lpstr>Wingdings</vt:lpstr>
      <vt:lpstr>Default Design</vt:lpstr>
      <vt:lpstr>2_Default Design</vt:lpstr>
      <vt:lpstr>7_Default Design</vt:lpstr>
      <vt:lpstr>1_Default Design</vt:lpstr>
      <vt:lpstr>Office Theme</vt:lpstr>
      <vt:lpstr>PowerPoint Presentation</vt:lpstr>
      <vt:lpstr>Welcome &amp; Aims</vt:lpstr>
      <vt:lpstr>PowerPoint Presentation</vt:lpstr>
      <vt:lpstr>PowerPoint Presentation</vt:lpstr>
      <vt:lpstr>S4</vt:lpstr>
      <vt:lpstr>S5</vt:lpstr>
      <vt:lpstr>National Curriculum Structure</vt:lpstr>
      <vt:lpstr>The Curriculum </vt:lpstr>
      <vt:lpstr>Curriculum for Excellence  National Qualifications</vt:lpstr>
      <vt:lpstr>PowerPoint Presentation</vt:lpstr>
      <vt:lpstr>Options Process</vt:lpstr>
      <vt:lpstr>Where we are now: Current S3 personalisation</vt:lpstr>
      <vt:lpstr>PowerPoint Presentation</vt:lpstr>
      <vt:lpstr>Transition from S3 into S4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College Links </vt:lpstr>
      <vt:lpstr>School College Links Courses</vt:lpstr>
      <vt:lpstr>Subject Areas include:</vt:lpstr>
      <vt:lpstr>  Any questions?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Gaiter</dc:creator>
  <cp:lastModifiedBy>Phil Gaiter</cp:lastModifiedBy>
  <cp:revision>37</cp:revision>
  <dcterms:created xsi:type="dcterms:W3CDTF">2021-01-19T15:09:24Z</dcterms:created>
  <dcterms:modified xsi:type="dcterms:W3CDTF">2023-01-18T10:32:03Z</dcterms:modified>
</cp:coreProperties>
</file>